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75" autoAdjust="0"/>
    <p:restoredTop sz="94660"/>
  </p:normalViewPr>
  <p:slideViewPr>
    <p:cSldViewPr>
      <p:cViewPr varScale="1">
        <p:scale>
          <a:sx n="86" d="100"/>
          <a:sy n="86" d="100"/>
        </p:scale>
        <p:origin x="-9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94091-2B21-4395-9768-AB617E9C4747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1DD19-F0D0-445A-A3BD-627AE2BCF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4;&#1086;&#1082;&#1091;&#1084;&#1077;&#1085;&#1090;&#1099;%20&#1050;&#1088;&#1080;&#1089;&#1090;&#1080;&#1085;&#1099;\&#1044;&#1077;&#1090;&#1089;&#1082;&#1080;&#1081;%20&#1089;&#1072;&#1076;%2014\&#1055;&#1088;&#1077;&#1079;&#1077;&#1085;&#1090;&#1072;&#1094;&#1080;&#1103;\&#1052;&#1072;&#1081;&#1077;&#1088;%20&#1040;&#1085;&#1076;&#1088;&#1077;&#1081;%20&#8211;%20&#1043;&#1086;&#1088;&#1086;&#1076;%20&#1050;&#1086;&#1087;&#1077;&#1081;&#1089;&#108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BBqJdiWwAAtkW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662" y="428604"/>
            <a:ext cx="65008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Презентация на тему: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Современный Копейск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48" y="4714884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Майер Андрей – Город Копейс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572660" y="5500702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43438" y="5572140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Выполнил(а): Хафизова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Кристина Александровна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86 Пр Слав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Слава_ТРК_Копейск_-_здани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142852"/>
            <a:ext cx="8286776" cy="6715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к Киров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maxresdefaul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66"/>
            <a:ext cx="9144000" cy="592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кола 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49c65dcad1ad6e03b4bc69df078a806f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14290"/>
            <a:ext cx="8286808" cy="664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орный колледж 70-ы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7288349" cy="5357826"/>
          </a:xfrm>
          <a:prstGeom prst="rect">
            <a:avLst/>
          </a:prstGeom>
        </p:spPr>
      </p:pic>
      <p:pic>
        <p:nvPicPr>
          <p:cNvPr id="6" name="Рисунок 5" descr="Горный техникум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0"/>
            <a:ext cx="7715272" cy="6858000"/>
          </a:xfrm>
          <a:prstGeom prst="rect">
            <a:avLst/>
          </a:prstGeom>
        </p:spPr>
      </p:pic>
      <p:pic>
        <p:nvPicPr>
          <p:cNvPr id="7" name="Рисунок 6" descr="2997236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Хлебозаво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8072462" cy="5500702"/>
          </a:xfrm>
        </p:spPr>
      </p:pic>
      <p:pic>
        <p:nvPicPr>
          <p:cNvPr id="5" name="Рисунок 4" descr="75_b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714356"/>
            <a:ext cx="8143900" cy="6143644"/>
          </a:xfrm>
          <a:prstGeom prst="rect">
            <a:avLst/>
          </a:prstGeom>
        </p:spPr>
      </p:pic>
      <p:pic>
        <p:nvPicPr>
          <p:cNvPr id="6" name="Рисунок 5" descr="2384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56. Вид шахт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643710"/>
          </a:xfrm>
          <a:prstGeom prst="rect">
            <a:avLst/>
          </a:prstGeom>
        </p:spPr>
      </p:pic>
      <p:pic>
        <p:nvPicPr>
          <p:cNvPr id="5" name="Рисунок 4" descr="Ленина 50-ы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-285776"/>
            <a:ext cx="5458271" cy="6858000"/>
          </a:xfrm>
          <a:prstGeom prst="rect">
            <a:avLst/>
          </a:prstGeom>
        </p:spPr>
      </p:pic>
      <p:pic>
        <p:nvPicPr>
          <p:cNvPr id="6" name="Рисунок 5" descr="Ленин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4346" y="-928718"/>
            <a:ext cx="9144000" cy="6858000"/>
          </a:xfrm>
          <a:prstGeom prst="rect">
            <a:avLst/>
          </a:prstGeom>
        </p:spPr>
      </p:pic>
      <p:pic>
        <p:nvPicPr>
          <p:cNvPr id="7" name="Рисунок 6" descr="1313154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2908" y="285728"/>
            <a:ext cx="9144000" cy="5929330"/>
          </a:xfrm>
          <a:prstGeom prst="rect">
            <a:avLst/>
          </a:prstGeom>
        </p:spPr>
      </p:pic>
      <p:pic>
        <p:nvPicPr>
          <p:cNvPr id="8" name="Рисунок 7" descr="5075130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857280"/>
            <a:ext cx="7715272" cy="6858000"/>
          </a:xfrm>
          <a:prstGeom prst="rect">
            <a:avLst/>
          </a:prstGeom>
        </p:spPr>
      </p:pic>
      <p:pic>
        <p:nvPicPr>
          <p:cNvPr id="9" name="Рисунок 8" descr="64_ful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282" y="-428652"/>
            <a:ext cx="850112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97270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8977"/>
          </a:xfrm>
          <a:prstGeom prst="rect">
            <a:avLst/>
          </a:prstGeom>
        </p:spPr>
      </p:pic>
      <p:pic>
        <p:nvPicPr>
          <p:cNvPr id="5" name="Рисунок 4" descr="07_fu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642918"/>
            <a:ext cx="9144000" cy="5429264"/>
          </a:xfrm>
          <a:prstGeom prst="rect">
            <a:avLst/>
          </a:prstGeom>
        </p:spPr>
      </p:pic>
      <p:pic>
        <p:nvPicPr>
          <p:cNvPr id="6" name="Рисунок 5" descr="3485528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0"/>
            <a:ext cx="7801001" cy="4500570"/>
          </a:xfrm>
          <a:prstGeom prst="rect">
            <a:avLst/>
          </a:prstGeom>
        </p:spPr>
      </p:pic>
      <p:pic>
        <p:nvPicPr>
          <p:cNvPr id="7" name="Рисунок 6" descr="80_bi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571456"/>
            <a:ext cx="8358246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00100" y="500042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en-US" sz="4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mtClean="0"/>
              <a:t>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мпозиция Шахтёры стояла с1967 по начало 1970 г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857884" cy="6858000"/>
          </a:xfrm>
          <a:prstGeom prst="rect">
            <a:avLst/>
          </a:prstGeom>
        </p:spPr>
      </p:pic>
      <p:pic>
        <p:nvPicPr>
          <p:cNvPr id="5" name="Рисунок 4" descr="2111062348494850_437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0"/>
            <a:ext cx="74295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Хими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617970"/>
          </a:xfrm>
          <a:prstGeom prst="rect">
            <a:avLst/>
          </a:prstGeom>
        </p:spPr>
      </p:pic>
      <p:pic>
        <p:nvPicPr>
          <p:cNvPr id="5" name="Рисунок 4" descr="Парк Химик 50-ы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0"/>
            <a:ext cx="8358214" cy="6229350"/>
          </a:xfrm>
          <a:prstGeom prst="rect">
            <a:avLst/>
          </a:prstGeom>
        </p:spPr>
      </p:pic>
      <p:pic>
        <p:nvPicPr>
          <p:cNvPr id="6" name="Рисунок 5" descr="big_536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786578" cy="4786322"/>
          </a:xfrm>
          <a:prstGeom prst="rect">
            <a:avLst/>
          </a:prstGeom>
        </p:spPr>
      </p:pic>
      <p:pic>
        <p:nvPicPr>
          <p:cNvPr id="7" name="Рисунок 6" descr="d1ef1182ccc7c2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0"/>
            <a:ext cx="8128000" cy="6572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Автостанция 50-ы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Автостанция 6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0"/>
            <a:ext cx="7786710" cy="5357826"/>
          </a:xfrm>
          <a:prstGeom prst="rect">
            <a:avLst/>
          </a:prstGeom>
        </p:spPr>
      </p:pic>
      <p:pic>
        <p:nvPicPr>
          <p:cNvPr id="6" name="Рисунок 5" descr="0cf3054d12e53e5a35da399bae83f25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0"/>
            <a:ext cx="8143932" cy="664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05649" cy="6858000"/>
          </a:xfrm>
          <a:prstGeom prst="rect">
            <a:avLst/>
          </a:prstGeom>
        </p:spPr>
      </p:pic>
      <p:pic>
        <p:nvPicPr>
          <p:cNvPr id="5" name="Рисунок 4" descr="8922571w3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9768" y="0"/>
            <a:ext cx="457423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К Юбилейны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143900" cy="6858000"/>
          </a:xfrm>
          <a:prstGeom prst="rect">
            <a:avLst/>
          </a:prstGeom>
        </p:spPr>
      </p:pic>
      <p:pic>
        <p:nvPicPr>
          <p:cNvPr id="5" name="Рисунок 4" descr="DSCF06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0"/>
            <a:ext cx="835821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беды 60-ы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XYZ_28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0"/>
            <a:ext cx="785814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лё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86520"/>
          </a:xfrm>
          <a:prstGeom prst="rect">
            <a:avLst/>
          </a:prstGeom>
        </p:spPr>
      </p:pic>
      <p:pic>
        <p:nvPicPr>
          <p:cNvPr id="5" name="Рисунок 4" descr="1615-21-big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0042"/>
            <a:ext cx="9144000" cy="6357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8634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2111062365808410_c28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85728"/>
            <a:ext cx="8786874" cy="6215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16</Words>
  <Application>Microsoft Office PowerPoint</Application>
  <PresentationFormat>Экран (4:3)</PresentationFormat>
  <Paragraphs>5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Повелитель-Леонид</dc:creator>
  <cp:lastModifiedBy>Повелитель-Леонид</cp:lastModifiedBy>
  <cp:revision>12</cp:revision>
  <dcterms:created xsi:type="dcterms:W3CDTF">2019-10-20T05:14:09Z</dcterms:created>
  <dcterms:modified xsi:type="dcterms:W3CDTF">2019-10-22T09:34:36Z</dcterms:modified>
</cp:coreProperties>
</file>