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83" r:id="rId3"/>
    <p:sldId id="286" r:id="rId4"/>
    <p:sldId id="284" r:id="rId5"/>
    <p:sldId id="285" r:id="rId6"/>
    <p:sldId id="290" r:id="rId7"/>
    <p:sldId id="256" r:id="rId8"/>
    <p:sldId id="257" r:id="rId9"/>
    <p:sldId id="258" r:id="rId10"/>
    <p:sldId id="259" r:id="rId11"/>
    <p:sldId id="261" r:id="rId12"/>
    <p:sldId id="260" r:id="rId13"/>
    <p:sldId id="279" r:id="rId14"/>
    <p:sldId id="262" r:id="rId15"/>
    <p:sldId id="263" r:id="rId16"/>
    <p:sldId id="264" r:id="rId17"/>
    <p:sldId id="291" r:id="rId18"/>
    <p:sldId id="265" r:id="rId19"/>
    <p:sldId id="281" r:id="rId20"/>
    <p:sldId id="266" r:id="rId21"/>
    <p:sldId id="267" r:id="rId22"/>
    <p:sldId id="268" r:id="rId23"/>
    <p:sldId id="292" r:id="rId24"/>
    <p:sldId id="269" r:id="rId25"/>
    <p:sldId id="270" r:id="rId26"/>
    <p:sldId id="280" r:id="rId27"/>
    <p:sldId id="273" r:id="rId28"/>
    <p:sldId id="293" r:id="rId29"/>
    <p:sldId id="274" r:id="rId30"/>
    <p:sldId id="289" r:id="rId31"/>
    <p:sldId id="276" r:id="rId32"/>
    <p:sldId id="272" r:id="rId33"/>
    <p:sldId id="294" r:id="rId34"/>
    <p:sldId id="278" r:id="rId35"/>
    <p:sldId id="282" r:id="rId36"/>
    <p:sldId id="288" r:id="rId37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4AEB188B-BB72-4E7C-81DE-8B89872E57FC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24.05.2020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73158349-DB8A-4039-AA9C-78A5E77F691A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ru-RU" sz="1800" b="0" strike="noStrike" spc="-1">
                <a:solidFill>
                  <a:srgbClr val="000000"/>
                </a:solidFill>
                <a:latin typeface="Calibri"/>
              </a:rPr>
              <a:t>Для правки текста заголовка щёлкните мышью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lstStyle/>
          <a:p>
            <a:pPr algn="ctr">
              <a:lnSpc>
                <a:spcPct val="100000"/>
              </a:lnSpc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>
              <a:lnSpc>
                <a:spcPct val="100000"/>
              </a:lnSpc>
            </a:pPr>
            <a:fld id="{04EBB162-0218-484E-A6F1-F77162324C31}" type="datetime">
              <a:rPr lang="ru-RU" sz="1200" b="0" strike="noStrike" spc="-1">
                <a:solidFill>
                  <a:srgbClr val="8B8B8B"/>
                </a:solidFill>
                <a:latin typeface="Calibri"/>
              </a:rPr>
              <a:pPr>
                <a:lnSpc>
                  <a:spcPct val="100000"/>
                </a:lnSpc>
              </a:pPr>
              <a:t>24.05.2020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lstStyle/>
          <a:p>
            <a:pPr algn="r">
              <a:lnSpc>
                <a:spcPct val="100000"/>
              </a:lnSpc>
            </a:pPr>
            <a:fld id="{89DA1766-3415-48C5-84B4-0105C654DCEC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3.jpeg"/><Relationship Id="rId7" Type="http://schemas.openxmlformats.org/officeDocument/2006/relationships/image" Target="../media/image15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49.jpeg"/><Relationship Id="rId4" Type="http://schemas.openxmlformats.org/officeDocument/2006/relationships/image" Target="../media/image44.jpeg"/><Relationship Id="rId9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jpeg"/><Relationship Id="rId18" Type="http://schemas.openxmlformats.org/officeDocument/2006/relationships/image" Target="../media/image69.jpeg"/><Relationship Id="rId3" Type="http://schemas.openxmlformats.org/officeDocument/2006/relationships/image" Target="../media/image54.jpeg"/><Relationship Id="rId21" Type="http://schemas.openxmlformats.org/officeDocument/2006/relationships/image" Target="../media/image15.png"/><Relationship Id="rId7" Type="http://schemas.openxmlformats.org/officeDocument/2006/relationships/image" Target="../media/image58.jpeg"/><Relationship Id="rId12" Type="http://schemas.openxmlformats.org/officeDocument/2006/relationships/image" Target="../media/image63.jpeg"/><Relationship Id="rId17" Type="http://schemas.openxmlformats.org/officeDocument/2006/relationships/image" Target="../media/image68.jpeg"/><Relationship Id="rId2" Type="http://schemas.openxmlformats.org/officeDocument/2006/relationships/image" Target="../media/image53.jpeg"/><Relationship Id="rId16" Type="http://schemas.openxmlformats.org/officeDocument/2006/relationships/image" Target="../media/image67.jpeg"/><Relationship Id="rId20" Type="http://schemas.openxmlformats.org/officeDocument/2006/relationships/image" Target="../media/image7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24" Type="http://schemas.openxmlformats.org/officeDocument/2006/relationships/image" Target="../media/image74.jpeg"/><Relationship Id="rId5" Type="http://schemas.openxmlformats.org/officeDocument/2006/relationships/image" Target="../media/image56.jpeg"/><Relationship Id="rId15" Type="http://schemas.openxmlformats.org/officeDocument/2006/relationships/image" Target="../media/image66.jpeg"/><Relationship Id="rId23" Type="http://schemas.openxmlformats.org/officeDocument/2006/relationships/image" Target="../media/image73.jpeg"/><Relationship Id="rId10" Type="http://schemas.openxmlformats.org/officeDocument/2006/relationships/image" Target="../media/image61.jpeg"/><Relationship Id="rId19" Type="http://schemas.openxmlformats.org/officeDocument/2006/relationships/image" Target="../media/image70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Relationship Id="rId14" Type="http://schemas.openxmlformats.org/officeDocument/2006/relationships/image" Target="../media/image65.jpeg"/><Relationship Id="rId22" Type="http://schemas.openxmlformats.org/officeDocument/2006/relationships/image" Target="../media/image7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rusatribut.ru/files/products/znak-za-uchastie-v-parade-v-chest-75-letiya-pobedy.401x401.jpg?92d3456c3bea8fa9f12dcc0a8b25be8c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regnum.ru/uploads/pictures/news/2019/06/13/regnum_picture_1560457447446058_norm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2357422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pdb/1946597/951b1d90-b35f-4fc2-b3c7-e10ba680160f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435870">
            <a:off x="6974675" y="4382233"/>
            <a:ext cx="1800185" cy="253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://900igr.net/datas/prazdniki/23-Fevralja-Den-zaschitnika-Otechestva/0010-010-Geroi-Brestskoj-kreposti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504" y="44624"/>
            <a:ext cx="2719968" cy="202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ds03.infourok.ru/uploads/ex/08d8/00014157-c9968c58/img4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0708" y="4941168"/>
            <a:ext cx="2716764" cy="179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cf2.ppt-online.org/files2/slide/y/yhorFZLMDT4pz5cBGA1ePqs8Nmk2julSQXCIWtU9O0/slide-12.jpg"/>
          <p:cNvPicPr/>
          <p:nvPr/>
        </p:nvPicPr>
        <p:blipFill rotWithShape="1">
          <a:blip r:embed="rId5"/>
          <a:srcRect t="24633" r="2542" b="21954"/>
          <a:stretch/>
        </p:blipFill>
        <p:spPr bwMode="auto">
          <a:xfrm>
            <a:off x="107504" y="2068502"/>
            <a:ext cx="2719968" cy="14732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 descr="https://ic.pics.livejournal.com/zarema1010/53878505/2921131/2921131_900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44040" y="44624"/>
            <a:ext cx="1508889" cy="221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ds03.infourok.ru/uploads/ex/124f/0005cb26-f60ebec1/img16.jpg"/>
          <p:cNvPicPr/>
          <p:nvPr/>
        </p:nvPicPr>
        <p:blipFill rotWithShape="1">
          <a:blip r:embed="rId7"/>
          <a:srcRect l="61760" t="3833" b="9148"/>
          <a:stretch/>
        </p:blipFill>
        <p:spPr bwMode="auto">
          <a:xfrm>
            <a:off x="5976612" y="44624"/>
            <a:ext cx="1567428" cy="22170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8" name="Рисунок 7" descr="https://ds05.infourok.ru/uploads/ex/11db/0001716a-5c1b840b/img6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27472" y="0"/>
            <a:ext cx="3149140" cy="2677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s://ds02.infourok.ru/uploads/ex/0fe2/00054001-90d6ae87/2/img22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28183" y="2382664"/>
            <a:ext cx="2737023" cy="1935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s://ds04.infourok.ru/uploads/ex/114c/000a8513-b12996ae/img6.jpg"/>
          <p:cNvPicPr/>
          <p:nvPr/>
        </p:nvPicPr>
        <p:blipFill rotWithShape="1">
          <a:blip r:embed="rId10" cstate="print"/>
          <a:srcRect l="3677" t="6057" r="10727" b="6345"/>
          <a:stretch/>
        </p:blipFill>
        <p:spPr bwMode="auto">
          <a:xfrm>
            <a:off x="2827472" y="2677851"/>
            <a:ext cx="3184688" cy="237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s://ds02.infourok.ru/uploads/ex/0fe2/00054001-90d6ae87/2/img12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4008" y="4656951"/>
            <a:ext cx="2557058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present5.com/presentation/69728226_374115089/image-26.jpg"/>
          <p:cNvPicPr/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9160" y="3344221"/>
            <a:ext cx="2808312" cy="1678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botkind.ru/wp-content/uploads/2019/12/22-iyunya-rannee-utro-1-768x432.jpg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07367" y="5175188"/>
            <a:ext cx="1944216" cy="132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https://avatars.mds.yandex.net/get-pdb/1946597/951b1d90-b35f-4fc2-b3c7-e10ba680160f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435870">
            <a:off x="6734585" y="4423625"/>
            <a:ext cx="1800185" cy="253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avatars.mds.yandex.net/get-pdb/1946597/951b1d90-b35f-4fc2-b3c7-e10ba680160f/s1200?webp=fals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435870">
            <a:off x="6886985" y="4576025"/>
            <a:ext cx="1800185" cy="253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605773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4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ds02.infourok.ru/uploads/ex/082f/0000564e-635c5c5d/img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1"/>
            <a:ext cx="3816424" cy="2736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ds05.infourok.ru/uploads/ex/08c8/00055ff7-118a0c59/img15.jpg"/>
          <p:cNvPicPr/>
          <p:nvPr/>
        </p:nvPicPr>
        <p:blipFill rotWithShape="1">
          <a:blip r:embed="rId3" cstate="print"/>
          <a:srcRect l="2958" b="5163"/>
          <a:stretch/>
        </p:blipFill>
        <p:spPr bwMode="auto">
          <a:xfrm>
            <a:off x="5436096" y="46808"/>
            <a:ext cx="3558997" cy="2806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ds03.infourok.ru/uploads/ex/014b/00061bca-a38042aa/img1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0785" y="3752380"/>
            <a:ext cx="3834308" cy="2877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ds04.infourok.ru/uploads/ex/090a/0013f2b1-e3956000/img9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424" y="3752381"/>
            <a:ext cx="4240573" cy="289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v.5klass.net:10/datas/istorija/Velikie-russkie-polkovodtsy/0023-023-A.I.Pokryshkin.jpg"/>
          <p:cNvPicPr/>
          <p:nvPr/>
        </p:nvPicPr>
        <p:blipFill rotWithShape="1">
          <a:blip r:embed="rId6"/>
          <a:srcRect l="51295" t="23499" r="2958" b="10294"/>
          <a:stretch/>
        </p:blipFill>
        <p:spPr bwMode="auto">
          <a:xfrm>
            <a:off x="3703146" y="2380441"/>
            <a:ext cx="1728192" cy="2231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25374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70952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0" dirty="0" smtClean="0">
                <a:latin typeface="Times New Roman" pitchFamily="18" charset="0"/>
                <a:cs typeface="Times New Roman" pitchFamily="18" charset="0"/>
              </a:rPr>
              <a:t>Они </a:t>
            </a:r>
          </a:p>
          <a:p>
            <a:r>
              <a:rPr lang="ru-RU" sz="14000" dirty="0" smtClean="0">
                <a:latin typeface="Times New Roman" pitchFamily="18" charset="0"/>
                <a:cs typeface="Times New Roman" pitchFamily="18" charset="0"/>
              </a:rPr>
              <a:t>   выиграли</a:t>
            </a:r>
          </a:p>
          <a:p>
            <a:r>
              <a:rPr lang="ru-RU" sz="15000" dirty="0" smtClean="0">
                <a:latin typeface="Times New Roman" pitchFamily="18" charset="0"/>
                <a:cs typeface="Times New Roman" pitchFamily="18" charset="0"/>
              </a:rPr>
              <a:t>        войну</a:t>
            </a:r>
            <a:endParaRPr lang="ru-RU" sz="15000" dirty="0"/>
          </a:p>
        </p:txBody>
      </p:sp>
      <p:pic>
        <p:nvPicPr>
          <p:cNvPr id="3" name="Picture 2" descr="https://regnum.ru/uploads/pictures/news/2019/06/13/regnum_picture_1560457447446058_norm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0"/>
            <a:ext cx="2357422" cy="22145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2"/>
          <p:cNvPicPr/>
          <p:nvPr/>
        </p:nvPicPr>
        <p:blipFill>
          <a:blip r:embed="rId2"/>
          <a:stretch/>
        </p:blipFill>
        <p:spPr>
          <a:xfrm>
            <a:off x="5001120" y="0"/>
            <a:ext cx="4142880" cy="3714480"/>
          </a:xfrm>
          <a:prstGeom prst="rect">
            <a:avLst/>
          </a:prstGeom>
          <a:ln>
            <a:noFill/>
          </a:ln>
        </p:spPr>
      </p:pic>
      <p:pic>
        <p:nvPicPr>
          <p:cNvPr id="98" name="Picture 2"/>
          <p:cNvPicPr/>
          <p:nvPr/>
        </p:nvPicPr>
        <p:blipFill>
          <a:blip r:embed="rId3"/>
          <a:stretch/>
        </p:blipFill>
        <p:spPr>
          <a:xfrm>
            <a:off x="0" y="0"/>
            <a:ext cx="5571720" cy="3857400"/>
          </a:xfrm>
          <a:prstGeom prst="rect">
            <a:avLst/>
          </a:prstGeom>
          <a:ln>
            <a:noFill/>
          </a:ln>
        </p:spPr>
      </p:pic>
      <p:pic>
        <p:nvPicPr>
          <p:cNvPr id="5" name="Picture 2" descr="https://pbs.twimg.com/media/C_DZR7tWAAAnZr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04" y="3714752"/>
            <a:ext cx="6286544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6"/>
          <p:cNvPicPr/>
          <p:nvPr/>
        </p:nvPicPr>
        <p:blipFill>
          <a:blip r:embed="rId2"/>
          <a:stretch/>
        </p:blipFill>
        <p:spPr>
          <a:xfrm>
            <a:off x="0" y="-95400"/>
            <a:ext cx="9143640" cy="69530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ds04.infourok.ru/uploads/ex/0e57/00084bb6-6aebd9ca/4/img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3286115" cy="2285993"/>
          </a:xfrm>
          <a:prstGeom prst="rect">
            <a:avLst/>
          </a:prstGeom>
          <a:noFill/>
        </p:spPr>
      </p:pic>
      <p:pic>
        <p:nvPicPr>
          <p:cNvPr id="16388" name="Picture 4" descr="http://900igr.net/up/datas/143507/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52" y="0"/>
            <a:ext cx="3286148" cy="2357430"/>
          </a:xfrm>
          <a:prstGeom prst="rect">
            <a:avLst/>
          </a:prstGeom>
          <a:noFill/>
        </p:spPr>
      </p:pic>
      <p:pic>
        <p:nvPicPr>
          <p:cNvPr id="16390" name="Picture 6" descr="https://ds04.infourok.ru/uploads/ex/009c/0017803b-fd3c20b7/img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2071678"/>
            <a:ext cx="3929090" cy="2571744"/>
          </a:xfrm>
          <a:prstGeom prst="rect">
            <a:avLst/>
          </a:prstGeom>
          <a:noFill/>
        </p:spPr>
      </p:pic>
      <p:pic>
        <p:nvPicPr>
          <p:cNvPr id="16392" name="Picture 8" descr="https://ds03.infourok.ru/uploads/ex/0c6d/00001ff4-840d2b0c/img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500570"/>
            <a:ext cx="2857488" cy="2357430"/>
          </a:xfrm>
          <a:prstGeom prst="rect">
            <a:avLst/>
          </a:prstGeom>
          <a:noFill/>
        </p:spPr>
      </p:pic>
      <p:pic>
        <p:nvPicPr>
          <p:cNvPr id="16394" name="Picture 10" descr="https://cf.ppt-online.org/files/slide/h/h8PHaG3fb15DNdjcwVZy7FsJXrpSiq6BluTOoY/slide-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80" y="4572008"/>
            <a:ext cx="3857620" cy="2285992"/>
          </a:xfrm>
          <a:prstGeom prst="rect">
            <a:avLst/>
          </a:prstGeom>
          <a:noFill/>
        </p:spPr>
      </p:pic>
      <p:pic>
        <p:nvPicPr>
          <p:cNvPr id="8" name="Picture 2" descr="https://avatars.mds.yandex.net/get-pdb/1946597/951b1d90-b35f-4fc2-b3c7-e10ba680160f/s1200?webp=fals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435870">
            <a:off x="3395280" y="4566501"/>
            <a:ext cx="1800185" cy="253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98" name="Picture 14" descr="https://ds04.infourok.ru/uploads/ex/0446/00159b9d-5381606c/img3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6512" y="2571744"/>
            <a:ext cx="2571736" cy="1785950"/>
          </a:xfrm>
          <a:prstGeom prst="rect">
            <a:avLst/>
          </a:prstGeom>
          <a:noFill/>
        </p:spPr>
      </p:pic>
      <p:pic>
        <p:nvPicPr>
          <p:cNvPr id="16400" name="Picture 16" descr="https://ds02.infourok.ru/uploads/ex/0f08/0001d03f-04dfa6bb/img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57554" y="0"/>
            <a:ext cx="2357454" cy="1857364"/>
          </a:xfrm>
          <a:prstGeom prst="rect">
            <a:avLst/>
          </a:prstGeom>
          <a:noFill/>
        </p:spPr>
      </p:pic>
      <p:pic>
        <p:nvPicPr>
          <p:cNvPr id="16402" name="Picture 18" descr="https://ds04.infourok.ru/uploads/ex/09ae/001998a5-9172ae6d/2/img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2428867"/>
            <a:ext cx="2214546" cy="18573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Рисунок 1"/>
          <p:cNvPicPr/>
          <p:nvPr/>
        </p:nvPicPr>
        <p:blipFill>
          <a:blip r:embed="rId2"/>
          <a:stretch/>
        </p:blipFill>
        <p:spPr>
          <a:xfrm>
            <a:off x="-142920" y="0"/>
            <a:ext cx="9286560" cy="68576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2"/>
          <p:cNvPicPr/>
          <p:nvPr/>
        </p:nvPicPr>
        <p:blipFill>
          <a:blip r:embed="rId2"/>
          <a:stretch/>
        </p:blipFill>
        <p:spPr>
          <a:xfrm>
            <a:off x="5925" y="0"/>
            <a:ext cx="6587864" cy="5156832"/>
          </a:xfrm>
          <a:prstGeom prst="rect">
            <a:avLst/>
          </a:prstGeom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1" y="824785"/>
            <a:ext cx="7812360" cy="600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fsd.multiurok.ru/html/2018/03/04/s_5a9b8a4ef3aad/img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57356" cy="1357298"/>
          </a:xfrm>
          <a:prstGeom prst="rect">
            <a:avLst/>
          </a:prstGeom>
          <a:noFill/>
        </p:spPr>
      </p:pic>
      <p:pic>
        <p:nvPicPr>
          <p:cNvPr id="13318" name="Picture 6" descr="https://avatars.mds.yandex.net/get-pdb/1879671/c8d41df8-53a4-4e1f-a78d-5bb33bc93686/s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0"/>
            <a:ext cx="2857488" cy="1643050"/>
          </a:xfrm>
          <a:prstGeom prst="rect">
            <a:avLst/>
          </a:prstGeom>
          <a:noFill/>
        </p:spPr>
      </p:pic>
      <p:pic>
        <p:nvPicPr>
          <p:cNvPr id="13322" name="Picture 10" descr="https://ds04.infourok.ru/uploads/ex/0f4e/00197735-080e86fe/img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0"/>
            <a:ext cx="1571636" cy="1285860"/>
          </a:xfrm>
          <a:prstGeom prst="rect">
            <a:avLst/>
          </a:prstGeom>
          <a:noFill/>
        </p:spPr>
      </p:pic>
      <p:pic>
        <p:nvPicPr>
          <p:cNvPr id="13324" name="Picture 12" descr="http://www.ta-1g.narod.ru/mem/shishk2/22_smal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0"/>
            <a:ext cx="952500" cy="1438275"/>
          </a:xfrm>
          <a:prstGeom prst="rect">
            <a:avLst/>
          </a:prstGeom>
          <a:noFill/>
        </p:spPr>
      </p:pic>
      <p:pic>
        <p:nvPicPr>
          <p:cNvPr id="13326" name="Picture 14" descr="http://igor-tambov.narod.ru/museum/gpw/gpw-1943/img/1943_4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786454"/>
            <a:ext cx="2357422" cy="1071546"/>
          </a:xfrm>
          <a:prstGeom prst="rect">
            <a:avLst/>
          </a:prstGeom>
          <a:noFill/>
        </p:spPr>
      </p:pic>
      <p:pic>
        <p:nvPicPr>
          <p:cNvPr id="13328" name="Picture 16" descr="https://ds05.infourok.ru/uploads/ex/016c/000335bb-5a1c99cc/img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7686" y="1500174"/>
            <a:ext cx="1857356" cy="1214446"/>
          </a:xfrm>
          <a:prstGeom prst="rect">
            <a:avLst/>
          </a:prstGeom>
          <a:noFill/>
        </p:spPr>
      </p:pic>
      <p:pic>
        <p:nvPicPr>
          <p:cNvPr id="13330" name="Picture 18" descr="https://ds05.infourok.ru/uploads/ex/012c/0000ff13-caa6dc33/img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00958" y="1714488"/>
            <a:ext cx="1643042" cy="1214446"/>
          </a:xfrm>
          <a:prstGeom prst="rect">
            <a:avLst/>
          </a:prstGeom>
          <a:noFill/>
        </p:spPr>
      </p:pic>
      <p:pic>
        <p:nvPicPr>
          <p:cNvPr id="13332" name="Picture 20" descr="https://presentacii.ru/documents_2/9acfd03bac1565e5379d01732db97ad9/img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68" y="0"/>
            <a:ext cx="1428760" cy="1285884"/>
          </a:xfrm>
          <a:prstGeom prst="rect">
            <a:avLst/>
          </a:prstGeom>
          <a:noFill/>
        </p:spPr>
      </p:pic>
      <p:pic>
        <p:nvPicPr>
          <p:cNvPr id="13334" name="Picture 22" descr="https://ds03.infourok.ru/uploads/ex/0363/00005182-ba2036ed/2/img1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488" y="2643182"/>
            <a:ext cx="1357290" cy="1071570"/>
          </a:xfrm>
          <a:prstGeom prst="rect">
            <a:avLst/>
          </a:prstGeom>
          <a:noFill/>
        </p:spPr>
      </p:pic>
      <p:pic>
        <p:nvPicPr>
          <p:cNvPr id="13336" name="Picture 24" descr="https://ds05.infourok.ru/uploads/ex/1128/0002478f-2e0a7821/img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1285860"/>
            <a:ext cx="2786050" cy="2000264"/>
          </a:xfrm>
          <a:prstGeom prst="rect">
            <a:avLst/>
          </a:prstGeom>
          <a:noFill/>
        </p:spPr>
      </p:pic>
      <p:pic>
        <p:nvPicPr>
          <p:cNvPr id="13338" name="Picture 26" descr="https://ds03.infourok.ru/uploads/ex/00dd/0000b0a4-624ba24a/6/img11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928926" y="1285860"/>
            <a:ext cx="1428760" cy="1214446"/>
          </a:xfrm>
          <a:prstGeom prst="rect">
            <a:avLst/>
          </a:prstGeom>
          <a:noFill/>
        </p:spPr>
      </p:pic>
      <p:pic>
        <p:nvPicPr>
          <p:cNvPr id="13340" name="Picture 28" descr="https://ds03.infourok.ru/uploads/ex/0a6a/00006c11-188be054/img15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429124" y="2786058"/>
            <a:ext cx="1428760" cy="1071570"/>
          </a:xfrm>
          <a:prstGeom prst="rect">
            <a:avLst/>
          </a:prstGeom>
          <a:noFill/>
        </p:spPr>
      </p:pic>
      <p:pic>
        <p:nvPicPr>
          <p:cNvPr id="13344" name="Picture 32" descr="https://odnarodyna.org/sites/default/files/2012/kb06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3214686"/>
            <a:ext cx="1643042" cy="1214446"/>
          </a:xfrm>
          <a:prstGeom prst="rect">
            <a:avLst/>
          </a:prstGeom>
          <a:noFill/>
        </p:spPr>
      </p:pic>
      <p:pic>
        <p:nvPicPr>
          <p:cNvPr id="13346" name="Picture 34" descr="https://ds04.infourok.ru/uploads/ex/1316/00094e5d-25633e0a/img12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143768" y="2928935"/>
            <a:ext cx="2000232" cy="1285883"/>
          </a:xfrm>
          <a:prstGeom prst="rect">
            <a:avLst/>
          </a:prstGeom>
          <a:noFill/>
        </p:spPr>
      </p:pic>
      <p:pic>
        <p:nvPicPr>
          <p:cNvPr id="13348" name="Picture 36" descr="https://ds04.infourok.ru/uploads/ex/110d/000197ac-6940fbce/img17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357950" y="1714488"/>
            <a:ext cx="1142976" cy="857256"/>
          </a:xfrm>
          <a:prstGeom prst="rect">
            <a:avLst/>
          </a:prstGeom>
          <a:noFill/>
        </p:spPr>
      </p:pic>
      <p:pic>
        <p:nvPicPr>
          <p:cNvPr id="13350" name="Picture 38" descr="https://cont.ws/uploads/posts2/180406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785918" y="3429000"/>
            <a:ext cx="1357322" cy="1214446"/>
          </a:xfrm>
          <a:prstGeom prst="rect">
            <a:avLst/>
          </a:prstGeom>
          <a:noFill/>
        </p:spPr>
      </p:pic>
      <p:pic>
        <p:nvPicPr>
          <p:cNvPr id="13352" name="Picture 40" descr="http://bekovo.pnzreg.ru/upload/iblock/5b3/5b3ee740f2e2178c777ef190be53d4fb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000760" y="2786058"/>
            <a:ext cx="1000163" cy="857256"/>
          </a:xfrm>
          <a:prstGeom prst="rect">
            <a:avLst/>
          </a:prstGeom>
          <a:noFill/>
        </p:spPr>
      </p:pic>
      <p:pic>
        <p:nvPicPr>
          <p:cNvPr id="13354" name="Picture 42" descr="https://nokstv.ru/images/com_pomnim/picture/personalCard/1425983036kipa_viktor_mefodjevich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0" y="4429132"/>
            <a:ext cx="1285852" cy="1214446"/>
          </a:xfrm>
          <a:prstGeom prst="rect">
            <a:avLst/>
          </a:prstGeom>
          <a:noFill/>
        </p:spPr>
      </p:pic>
      <p:pic>
        <p:nvPicPr>
          <p:cNvPr id="13356" name="Picture 44" descr="http://1945.cbsorel.ru/ris/lion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071802" y="3786190"/>
            <a:ext cx="1766862" cy="1571636"/>
          </a:xfrm>
          <a:prstGeom prst="rect">
            <a:avLst/>
          </a:prstGeom>
          <a:noFill/>
        </p:spPr>
      </p:pic>
      <p:pic>
        <p:nvPicPr>
          <p:cNvPr id="24" name="Picture 2" descr="https://avatars.mds.yandex.net/get-pdb/1946597/951b1d90-b35f-4fc2-b3c7-e10ba680160f/s1200?webp=false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435870">
            <a:off x="6734585" y="4495062"/>
            <a:ext cx="1800185" cy="253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58" name="Picture 46" descr="http://m-nsk.ru/wp-content/uploads/6a.jp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714876" y="3929066"/>
            <a:ext cx="2214578" cy="1214422"/>
          </a:xfrm>
          <a:prstGeom prst="rect">
            <a:avLst/>
          </a:prstGeom>
          <a:noFill/>
        </p:spPr>
      </p:pic>
      <p:pic>
        <p:nvPicPr>
          <p:cNvPr id="13360" name="Picture 48" descr="https://ds04.infourok.ru/uploads/ex/0d5c/000c696b-4886dc39/img2.jp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428860" y="5214950"/>
            <a:ext cx="3286148" cy="1643050"/>
          </a:xfrm>
          <a:prstGeom prst="rect">
            <a:avLst/>
          </a:prstGeom>
          <a:noFill/>
        </p:spPr>
      </p:pic>
      <p:pic>
        <p:nvPicPr>
          <p:cNvPr id="13362" name="Picture 50" descr="http://rasfokus.ru/images/photos/medium/4bbe1caf58f3a397f49e2c01e0941569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1357290" y="4643446"/>
            <a:ext cx="1143008" cy="10715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8410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Рисунок 1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cf2.ppt-online.org/files2/slide/5/5wpmlckz7ZYDISK6g40Xt3QhBbVNn8JCWsOjaeoLM/slide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399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ds05.infourok.ru/uploads/ex/07de/0005d43d-090caeb0/img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ds05.infourok.ru/uploads/ex/0af1/00084850-eb35a372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obzor174.ru/sites/default/files/pubs/gallery/aaf13aa7c4155d3aa0347fdd35e7fa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1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  <p:pic>
        <p:nvPicPr>
          <p:cNvPr id="112" name="Рисунок 3"/>
          <p:cNvPicPr/>
          <p:nvPr/>
        </p:nvPicPr>
        <p:blipFill>
          <a:blip r:embed="rId2"/>
          <a:stretch/>
        </p:blipFill>
        <p:spPr>
          <a:xfrm>
            <a:off x="0" y="0"/>
            <a:ext cx="5643360" cy="3785760"/>
          </a:xfrm>
          <a:prstGeom prst="rect">
            <a:avLst/>
          </a:prstGeom>
          <a:ln w="9360">
            <a:noFill/>
          </a:ln>
        </p:spPr>
      </p:pic>
      <p:pic>
        <p:nvPicPr>
          <p:cNvPr id="113" name="Рисунок 4"/>
          <p:cNvPicPr/>
          <p:nvPr/>
        </p:nvPicPr>
        <p:blipFill>
          <a:blip r:embed="rId3"/>
          <a:stretch/>
        </p:blipFill>
        <p:spPr>
          <a:xfrm>
            <a:off x="3929040" y="3643200"/>
            <a:ext cx="5214600" cy="3214440"/>
          </a:xfrm>
          <a:prstGeom prst="rect">
            <a:avLst/>
          </a:prstGeom>
          <a:ln w="9360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0dae/00055155-789bb0c5/640/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lide-share.ru/slide/7712127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2"/>
          <p:cNvPicPr/>
          <p:nvPr/>
        </p:nvPicPr>
        <p:blipFill>
          <a:blip r:embed="rId2"/>
          <a:stretch/>
        </p:blipFill>
        <p:spPr>
          <a:xfrm>
            <a:off x="0" y="0"/>
            <a:ext cx="4428720" cy="3071520"/>
          </a:xfrm>
          <a:prstGeom prst="rect">
            <a:avLst/>
          </a:prstGeom>
          <a:ln>
            <a:noFill/>
          </a:ln>
        </p:spPr>
      </p:pic>
      <p:pic>
        <p:nvPicPr>
          <p:cNvPr id="116" name="Picture 4"/>
          <p:cNvPicPr/>
          <p:nvPr/>
        </p:nvPicPr>
        <p:blipFill>
          <a:blip r:embed="rId3"/>
          <a:stretch/>
        </p:blipFill>
        <p:spPr>
          <a:xfrm>
            <a:off x="0" y="2928960"/>
            <a:ext cx="5000400" cy="3928680"/>
          </a:xfrm>
          <a:prstGeom prst="rect">
            <a:avLst/>
          </a:prstGeom>
          <a:ln>
            <a:noFill/>
          </a:ln>
        </p:spPr>
      </p:pic>
      <p:pic>
        <p:nvPicPr>
          <p:cNvPr id="117" name="Picture 6"/>
          <p:cNvPicPr/>
          <p:nvPr/>
        </p:nvPicPr>
        <p:blipFill>
          <a:blip r:embed="rId4"/>
          <a:stretch/>
        </p:blipFill>
        <p:spPr>
          <a:xfrm>
            <a:off x="4786200" y="3000240"/>
            <a:ext cx="4357440" cy="3857400"/>
          </a:xfrm>
          <a:prstGeom prst="rect">
            <a:avLst/>
          </a:prstGeom>
          <a:ln>
            <a:noFill/>
          </a:ln>
        </p:spPr>
      </p:pic>
      <p:pic>
        <p:nvPicPr>
          <p:cNvPr id="118" name="Picture 8"/>
          <p:cNvPicPr/>
          <p:nvPr/>
        </p:nvPicPr>
        <p:blipFill>
          <a:blip r:embed="rId5"/>
          <a:stretch/>
        </p:blipFill>
        <p:spPr>
          <a:xfrm>
            <a:off x="4429080" y="0"/>
            <a:ext cx="4714560" cy="292860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riafan.ru/uploads/2019/05/09/orig-1557398744a8c0e37569381adced66ec30281af13d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7607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s://avatars.mds.yandex.net/get-zen_doc/241236/pub_5ca0c11215bac500b33f6b82_5ca0c14378122b00b4aa3d05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4876" cy="3500438"/>
          </a:xfrm>
          <a:prstGeom prst="rect">
            <a:avLst/>
          </a:prstGeom>
          <a:noFill/>
        </p:spPr>
      </p:pic>
      <p:pic>
        <p:nvPicPr>
          <p:cNvPr id="3" name="Picture 12" descr="https://www.interfax.ru/aspimg/35131p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572000" cy="3500438"/>
          </a:xfrm>
          <a:prstGeom prst="rect">
            <a:avLst/>
          </a:prstGeom>
          <a:noFill/>
        </p:spPr>
      </p:pic>
      <p:pic>
        <p:nvPicPr>
          <p:cNvPr id="4" name="Picture 8" descr="http://photographsochi.ru/wp-content/uploads/2017/05/IMG_06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0438"/>
            <a:ext cx="4786314" cy="3357562"/>
          </a:xfrm>
          <a:prstGeom prst="rect">
            <a:avLst/>
          </a:prstGeom>
          <a:noFill/>
        </p:spPr>
      </p:pic>
      <p:pic>
        <p:nvPicPr>
          <p:cNvPr id="5" name="Picture 14" descr="https://s11.stc.all.kpcdn.net/share/i/12/9724929/inx960x64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3429000"/>
            <a:ext cx="4643438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900201/245281fa-3a95-4c26-9258-75d04baee8ee/s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avatars.mds.yandex.net/get-zen_doc/1591494/pub_5d9c7d82433ecc00ade3c60f_5d9cc9be35c8d800ae72063f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2"/>
          <p:cNvPicPr/>
          <p:nvPr/>
        </p:nvPicPr>
        <p:blipFill>
          <a:blip r:embed="rId2"/>
          <a:stretch/>
        </p:blipFill>
        <p:spPr>
          <a:xfrm>
            <a:off x="0" y="0"/>
            <a:ext cx="4928760" cy="3571560"/>
          </a:xfrm>
          <a:prstGeom prst="rect">
            <a:avLst/>
          </a:prstGeom>
          <a:ln>
            <a:noFill/>
          </a:ln>
        </p:spPr>
      </p:pic>
      <p:pic>
        <p:nvPicPr>
          <p:cNvPr id="86" name="Picture 2"/>
          <p:cNvPicPr/>
          <p:nvPr/>
        </p:nvPicPr>
        <p:blipFill>
          <a:blip r:embed="rId3"/>
          <a:stretch/>
        </p:blipFill>
        <p:spPr>
          <a:xfrm>
            <a:off x="0" y="3571920"/>
            <a:ext cx="4857480" cy="3285720"/>
          </a:xfrm>
          <a:prstGeom prst="rect">
            <a:avLst/>
          </a:prstGeom>
          <a:ln>
            <a:noFill/>
          </a:ln>
        </p:spPr>
      </p:pic>
      <p:pic>
        <p:nvPicPr>
          <p:cNvPr id="87" name="Picture 2"/>
          <p:cNvPicPr/>
          <p:nvPr/>
        </p:nvPicPr>
        <p:blipFill>
          <a:blip r:embed="rId4"/>
          <a:stretch/>
        </p:blipFill>
        <p:spPr>
          <a:xfrm>
            <a:off x="4929120" y="0"/>
            <a:ext cx="4214520" cy="3571560"/>
          </a:xfrm>
          <a:prstGeom prst="rect">
            <a:avLst/>
          </a:prstGeom>
          <a:ln>
            <a:noFill/>
          </a:ln>
        </p:spPr>
      </p:pic>
      <p:pic>
        <p:nvPicPr>
          <p:cNvPr id="88" name="Picture 2"/>
          <p:cNvPicPr/>
          <p:nvPr/>
        </p:nvPicPr>
        <p:blipFill>
          <a:blip r:embed="rId5"/>
          <a:stretch/>
        </p:blipFill>
        <p:spPr>
          <a:xfrm>
            <a:off x="4786200" y="3571920"/>
            <a:ext cx="4357440" cy="328572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</TotalTime>
  <Words>6</Words>
  <Application>Microsoft Office PowerPoint</Application>
  <PresentationFormat>Экран (4:3)</PresentationFormat>
  <Paragraphs>3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Office Theme</vt:lpstr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sistema</dc:creator>
  <dc:description/>
  <cp:lastModifiedBy>sistema</cp:lastModifiedBy>
  <cp:revision>91</cp:revision>
  <dcterms:created xsi:type="dcterms:W3CDTF">2019-11-03T18:47:38Z</dcterms:created>
  <dcterms:modified xsi:type="dcterms:W3CDTF">2020-05-24T18:36:48Z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23</vt:i4>
  </property>
</Properties>
</file>