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85" r:id="rId5"/>
    <p:sldId id="288" r:id="rId6"/>
    <p:sldId id="265" r:id="rId7"/>
    <p:sldId id="289" r:id="rId8"/>
    <p:sldId id="264" r:id="rId9"/>
    <p:sldId id="300" r:id="rId10"/>
    <p:sldId id="292" r:id="rId11"/>
    <p:sldId id="273" r:id="rId12"/>
    <p:sldId id="293" r:id="rId13"/>
    <p:sldId id="294" r:id="rId14"/>
    <p:sldId id="276" r:id="rId15"/>
    <p:sldId id="301" r:id="rId16"/>
    <p:sldId id="302" r:id="rId17"/>
    <p:sldId id="299" r:id="rId18"/>
    <p:sldId id="286" r:id="rId19"/>
    <p:sldId id="291" r:id="rId20"/>
    <p:sldId id="303" r:id="rId21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2BD9E03-2F6D-4AFD-828D-5A176497ADA0}">
          <p14:sldIdLst>
            <p14:sldId id="256"/>
            <p14:sldId id="261"/>
            <p14:sldId id="262"/>
            <p14:sldId id="285"/>
            <p14:sldId id="288"/>
            <p14:sldId id="265"/>
            <p14:sldId id="289"/>
            <p14:sldId id="264"/>
            <p14:sldId id="300"/>
          </p14:sldIdLst>
        </p14:section>
        <p14:section name="Раздел без заголовка" id="{E6B73DA2-30E4-4E87-A2B4-A32183767B99}">
          <p14:sldIdLst>
            <p14:sldId id="292"/>
            <p14:sldId id="273"/>
            <p14:sldId id="293"/>
            <p14:sldId id="294"/>
            <p14:sldId id="276"/>
            <p14:sldId id="301"/>
            <p14:sldId id="302"/>
            <p14:sldId id="299"/>
            <p14:sldId id="286"/>
            <p14:sldId id="291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23AF58"/>
    <a:srgbClr val="40F0DB"/>
    <a:srgbClr val="59D7B9"/>
    <a:srgbClr val="2AD069"/>
    <a:srgbClr val="99EBB8"/>
    <a:srgbClr val="FF9201"/>
    <a:srgbClr val="336600"/>
    <a:srgbClr val="CC00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2098" y="-58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5588" y="1814730"/>
            <a:ext cx="70619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«Теплые и   </a:t>
            </a: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холодные           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цвета»</a:t>
            </a:r>
            <a:endParaRPr lang="ru-RU" sz="4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1234807" y="3816111"/>
            <a:ext cx="6888201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7183" y="4964449"/>
            <a:ext cx="4300152" cy="767782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96751" y="5103674"/>
            <a:ext cx="641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399" y="5134708"/>
            <a:ext cx="2053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 класс, ИЗО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 существует между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Снегурочкой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Весной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спор. Они не    знают, как назвать 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цвет  – теплым или холодным?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Как ты думаешь, какой он?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Теплый или холодный?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Почему?</a:t>
            </a:r>
          </a:p>
          <a:p>
            <a:pPr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6768"/>
            <a:ext cx="7886700" cy="1167619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448972"/>
            <a:ext cx="7886700" cy="47279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 вот и подсказка: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328468" y="3200400"/>
            <a:ext cx="1250830" cy="114731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2838091" y="3390181"/>
            <a:ext cx="638354" cy="603849"/>
          </a:xfrm>
          <a:prstGeom prst="mathPlu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628844" y="3214778"/>
            <a:ext cx="1250830" cy="11473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5080959" y="3416060"/>
            <a:ext cx="793630" cy="517585"/>
          </a:xfrm>
          <a:prstGeom prst="mathEqua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78747" y="3214777"/>
            <a:ext cx="1250830" cy="114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в зеленом окажется   больше холодных синих льдинок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Снегурочки,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станет холодным: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89317" y="3446585"/>
            <a:ext cx="2264898" cy="236337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люс 4"/>
          <p:cNvSpPr/>
          <p:nvPr/>
        </p:nvSpPr>
        <p:spPr>
          <a:xfrm>
            <a:off x="3077242" y="4276446"/>
            <a:ext cx="638354" cy="603849"/>
          </a:xfrm>
          <a:prstGeom prst="mathPlu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839860" y="3904095"/>
            <a:ext cx="1250830" cy="11473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5165365" y="4316393"/>
            <a:ext cx="793630" cy="517585"/>
          </a:xfrm>
          <a:prstGeom prst="mathEqua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964701" y="3488787"/>
            <a:ext cx="2124221" cy="1871003"/>
          </a:xfrm>
          <a:prstGeom prst="ellipse">
            <a:avLst/>
          </a:prstGeom>
          <a:solidFill>
            <a:srgbClr val="59D7B9"/>
          </a:solidFill>
          <a:ln>
            <a:solidFill>
              <a:srgbClr val="40F0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3AF5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если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постарается и в синий   опустит большой желтый луч – зеленый  цвет станет теплым.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53219" y="3791243"/>
            <a:ext cx="1250830" cy="114731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2064368" y="4163904"/>
            <a:ext cx="638354" cy="603849"/>
          </a:xfrm>
          <a:prstGeom prst="mathPlu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41672" y="3291841"/>
            <a:ext cx="2152357" cy="202574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5137229" y="4133512"/>
            <a:ext cx="793630" cy="517585"/>
          </a:xfrm>
          <a:prstGeom prst="mathEqua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63176" y="3249637"/>
            <a:ext cx="2180492" cy="203981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3AF5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75248"/>
            <a:ext cx="7886700" cy="144897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Рассмотрите пейзажи.  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Какой пейзаж «теплый», а  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какой «холодный»? Почему?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aqua-relle.ucoz.ru/_pu/0/44894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56" y="3023492"/>
            <a:ext cx="3381255" cy="24590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75249" y="5683346"/>
            <a:ext cx="423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Архип Куинджи "Эльбрус вечером".</a:t>
            </a:r>
            <a:endParaRPr lang="ru-RU" b="1" dirty="0"/>
          </a:p>
        </p:txBody>
      </p:sp>
      <p:pic>
        <p:nvPicPr>
          <p:cNvPr id="8196" name="Picture 4" descr="http://aqua-relle.ucoz.ru/_pu/0/146446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2418" y="2054722"/>
            <a:ext cx="3578824" cy="25133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29798" y="4768947"/>
            <a:ext cx="4178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Ян </a:t>
            </a:r>
            <a:r>
              <a:rPr lang="ru-RU" b="1" dirty="0" err="1" smtClean="0"/>
              <a:t>ван</a:t>
            </a:r>
            <a:r>
              <a:rPr lang="ru-RU" b="1" dirty="0" smtClean="0"/>
              <a:t> </a:t>
            </a:r>
            <a:r>
              <a:rPr lang="ru-RU" b="1" dirty="0" err="1" smtClean="0"/>
              <a:t>Гойен</a:t>
            </a:r>
            <a:r>
              <a:rPr lang="ru-RU" b="1" dirty="0" smtClean="0"/>
              <a:t> "Пейзаж с дюнами".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Конкурсы 2023-2024 уч.г\Палитра мастеров\file958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234440"/>
            <a:ext cx="7886700" cy="419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131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Конкурсы 2023-2024 уч.г\Палитра мастеров\76351-zhar-ptica-dlya-detey-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12" y="463168"/>
            <a:ext cx="5677821" cy="567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357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Конкурсы 2023-2024 уч.г\Палитра мастеров\Птица на холодном фоне теплыми цветами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504" y="124842"/>
            <a:ext cx="4839241" cy="331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Конкурсы 2023-2024 уч.г\Палитра мастеров\Птица на теплом фоне холодными цветами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99" y="3632200"/>
            <a:ext cx="4676300" cy="30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ХО</a:t>
            </a:r>
            <a:r>
              <a:rPr lang="ru-RU" sz="6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ЫЕ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цвета:</a:t>
            </a:r>
            <a:endParaRPr lang="ru-RU" sz="6600" dirty="0"/>
          </a:p>
        </p:txBody>
      </p:sp>
      <p:pic>
        <p:nvPicPr>
          <p:cNvPr id="5122" name="Picture 2" descr="F:\2 класс\Теплые и холодные цвета\холодны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1520" y="1772530"/>
            <a:ext cx="7807569" cy="4614202"/>
          </a:xfrm>
          <a:prstGeom prst="rect">
            <a:avLst/>
          </a:prstGeom>
          <a:noFill/>
        </p:spPr>
      </p:pic>
      <p:pic>
        <p:nvPicPr>
          <p:cNvPr id="4" name="Picture 2" descr="F:\2 класс\Теплые и холодные цвета\холодны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8820" y="1810630"/>
            <a:ext cx="7807569" cy="4614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6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ЫЕ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цвета: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2 класс\Теплые и холодные цвета\ТЕПЛЫ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3722" y="1715762"/>
            <a:ext cx="7610621" cy="4586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29841" y="534572"/>
            <a:ext cx="7886700" cy="115611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с вами уже знаем ,что все цвета могут делиться на цветные 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нецветные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Цветные(хроматические) цвета</a:t>
            </a:r>
            <a:endParaRPr lang="ru-RU" sz="2400" dirty="0"/>
          </a:p>
        </p:txBody>
      </p:sp>
      <p:pic>
        <p:nvPicPr>
          <p:cNvPr id="1026" name="Picture 2" descr="F:\2 класс\Теплые и холодные цвета\т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689317" y="2686930"/>
            <a:ext cx="3742006" cy="3334042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515729" y="1681163"/>
            <a:ext cx="4051495" cy="823912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/>
              <a:t>Нецветные</a:t>
            </a:r>
            <a:r>
              <a:rPr lang="ru-RU" sz="2400" dirty="0" smtClean="0"/>
              <a:t>(ахроматические) цвета</a:t>
            </a:r>
            <a:endParaRPr lang="ru-RU" sz="2400" dirty="0"/>
          </a:p>
        </p:txBody>
      </p:sp>
      <p:pic>
        <p:nvPicPr>
          <p:cNvPr id="1027" name="Picture 3" descr="F:\2 класс\Теплые и холодные цвета\а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84542" y="2757268"/>
            <a:ext cx="3643532" cy="3221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Конкурсы 2023-2024 уч.г\Палитра мастеров\h4lTq8ULHq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324995"/>
            <a:ext cx="6702379" cy="49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93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28650" y="1505243"/>
            <a:ext cx="7886700" cy="4671720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Сегодня мы узнаем на какие еще группы делятся все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или ХРОМАТИЧЕСКИЕ цвета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.Помни, что  </a:t>
            </a:r>
            <a:r>
              <a:rPr lang="ru-RU" sz="4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черный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оттенки серого 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эти группы  НЕ входят.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04910"/>
            <a:ext cx="7886700" cy="1969477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Сказка о двух подружках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Снегурочке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Весне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5770" y="2725957"/>
            <a:ext cx="5729947" cy="3407557"/>
          </a:xfrm>
        </p:spPr>
        <p:txBody>
          <a:bodyPr anchor="ctr"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Comic Sans MS" pitchFamily="66" charset="0"/>
              </a:rPr>
              <a:t>  </a:t>
            </a:r>
            <a:r>
              <a:rPr lang="ru-RU" sz="2400" b="1" dirty="0">
                <a:latin typeface="Comic Sans MS" pitchFamily="66" charset="0"/>
              </a:rPr>
              <a:t>Живут на свете две девочки-подружки – девочка Снегурочка и девочка Весна. Каждый год они встречаются, когда на смену холодной зиме приходит нежная и теплая весна. Среди множества красок, которыми работают девочки, у каждой из них есть своя самая любимая, самая волшебная.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55076"/>
            <a:ext cx="7886700" cy="22367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Снегурочка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любит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ХОЛОДНЫЕ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цвета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. Любимая 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у Снегурочки – синяя или голубая льдинка. 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Администратор\Мои документы\Мои рисунки\MP Navigator EX\картинки\IMG_0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9F8F6"/>
              </a:clrFrom>
              <a:clrTo>
                <a:srgbClr val="F9F8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12874" y="2912012"/>
            <a:ext cx="2813537" cy="368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050" name="Picture 2" descr="F:\2 класс\Теплые и холодные цвета\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3698" y="3277771"/>
            <a:ext cx="3657600" cy="1688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1858" y="178633"/>
            <a:ext cx="8052596" cy="4839869"/>
          </a:xfrm>
        </p:spPr>
      </p:pic>
      <p:sp>
        <p:nvSpPr>
          <p:cNvPr id="5" name="Прямоугольник 4"/>
          <p:cNvSpPr/>
          <p:nvPr/>
        </p:nvSpPr>
        <p:spPr>
          <a:xfrm>
            <a:off x="552091" y="5148776"/>
            <a:ext cx="457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911" y="956602"/>
            <a:ext cx="7910439" cy="2335237"/>
          </a:xfrm>
        </p:spPr>
        <p:txBody>
          <a:bodyPr/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Весна любит </a:t>
            </a:r>
            <a:r>
              <a:rPr lang="ru-RU" sz="3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ТЕПЛЫЕ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цвета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Весны любимый 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– желтый, теплый, солнечный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луч. </a:t>
            </a:r>
            <a:endParaRPr lang="ru-RU" dirty="0"/>
          </a:p>
        </p:txBody>
      </p:sp>
      <p:pic>
        <p:nvPicPr>
          <p:cNvPr id="4" name="Picture 3" descr="C:\Documents and Settings\Администратор\Мои документы\Мои рисунки\MP Navigator EX\картинки\IMG_0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BFAF8"/>
              </a:clrFrom>
              <a:clrTo>
                <a:srgbClr val="FBFA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791" y="2715065"/>
            <a:ext cx="2743200" cy="3882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F:\2 класс\Теплые и холодные цвета\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8738" y="3043238"/>
            <a:ext cx="3868493" cy="1922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8e0783c46898a75e0711a9bb619fe8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1070" y="520505"/>
            <a:ext cx="7617342" cy="4290646"/>
          </a:xfrm>
        </p:spPr>
      </p:pic>
      <p:sp>
        <p:nvSpPr>
          <p:cNvPr id="5" name="Прямоугольник 4"/>
          <p:cNvSpPr/>
          <p:nvPr/>
        </p:nvSpPr>
        <p:spPr>
          <a:xfrm>
            <a:off x="478302" y="5022167"/>
            <a:ext cx="573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Конкурсы 2023-2024 уч.г\Палитра мастеров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60" y="374904"/>
            <a:ext cx="5264339" cy="523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4695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255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Мы с вами уже знаем ,что все цвета могут делиться на цветные и нецветные.</vt:lpstr>
      <vt:lpstr>Презентация PowerPoint</vt:lpstr>
      <vt:lpstr>Сказка о двух подружках  Снегурочке и Весне. </vt:lpstr>
      <vt:lpstr> Снегурочка любит ХОЛОДНЫЕ цвета. Любимая у Снегурочки – синяя или голубая льдинка. </vt:lpstr>
      <vt:lpstr>Презентация PowerPoint</vt:lpstr>
      <vt:lpstr> Весна любит ТЕПЛЫЕ  цвета. У Весны любимый  – желтый, теплый, солнечный луч. </vt:lpstr>
      <vt:lpstr>Презентация PowerPoint</vt:lpstr>
      <vt:lpstr>Презентация PowerPoint</vt:lpstr>
      <vt:lpstr>Презентация PowerPoint</vt:lpstr>
      <vt:lpstr>                  </vt:lpstr>
      <vt:lpstr>Презентация PowerPoint</vt:lpstr>
      <vt:lpstr>Презентация PowerPoint</vt:lpstr>
      <vt:lpstr>                             Рассмотрите пейзажи.                                Какой пейзаж «теплый», а                           какой «холодный»? Почему?</vt:lpstr>
      <vt:lpstr>Презентация PowerPoint</vt:lpstr>
      <vt:lpstr>Презентация PowerPoint</vt:lpstr>
      <vt:lpstr>Презентация PowerPoint</vt:lpstr>
      <vt:lpstr>ХОЛОДНЫЕ цвета:</vt:lpstr>
      <vt:lpstr>ТЕПЛЫЕ цвета: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USER</cp:lastModifiedBy>
  <cp:revision>46</cp:revision>
  <dcterms:created xsi:type="dcterms:W3CDTF">2013-03-12T14:14:01Z</dcterms:created>
  <dcterms:modified xsi:type="dcterms:W3CDTF">2024-04-21T19:12:15Z</dcterms:modified>
</cp:coreProperties>
</file>