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322" r:id="rId3"/>
    <p:sldId id="323" r:id="rId4"/>
    <p:sldId id="324" r:id="rId5"/>
    <p:sldId id="308" r:id="rId6"/>
    <p:sldId id="306" r:id="rId7"/>
    <p:sldId id="327" r:id="rId8"/>
    <p:sldId id="325" r:id="rId9"/>
    <p:sldId id="326" r:id="rId10"/>
    <p:sldId id="27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44;&#1086;&#1078;&#1076;&#1100;.mp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7c5a38720914156dc06c7d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4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pravila-raboty-v-ghruppie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396" y="1428735"/>
            <a:ext cx="2873504" cy="16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497855" cy="478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04664"/>
            <a:ext cx="6840760" cy="608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7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60647"/>
            <a:ext cx="6840760" cy="605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5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7c5a38720914156dc06c7d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4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Физическая минутка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7c5a38720914156dc06c7d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3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90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Жизненный цикл воды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457200" y="1080436"/>
            <a:ext cx="4040188" cy="3480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1. Испарение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457200" y="4005064"/>
            <a:ext cx="4040188" cy="28803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3. Осадок</a:t>
            </a:r>
            <a:endParaRPr lang="ru-RU" b="1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645025" y="1080436"/>
            <a:ext cx="4041775" cy="3480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2. Скопление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4"/>
          </p:nvPr>
        </p:nvSpPr>
        <p:spPr>
          <a:xfrm>
            <a:off x="4621714" y="4005064"/>
            <a:ext cx="4041775" cy="28803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4. Сбор стока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04832" y="705115"/>
            <a:ext cx="2131845" cy="37918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0936" y="3616549"/>
            <a:ext cx="2079636" cy="36989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76032" y="691120"/>
            <a:ext cx="2167789" cy="385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76033" y="3562480"/>
            <a:ext cx="2167788" cy="385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40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714348" y="571479"/>
            <a:ext cx="7905806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7c5a38720914156dc06c7d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3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18</Words>
  <Application>Microsoft Office PowerPoint</Application>
  <PresentationFormat>Экран (4:3)</PresentationFormat>
  <Paragraphs>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Жизненный цикл воды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 в 3 классе</dc:title>
  <dc:creator>User</dc:creator>
  <cp:lastModifiedBy>Пользователь Windows</cp:lastModifiedBy>
  <cp:revision>97</cp:revision>
  <dcterms:created xsi:type="dcterms:W3CDTF">2020-01-20T12:05:10Z</dcterms:created>
  <dcterms:modified xsi:type="dcterms:W3CDTF">2025-01-14T08:18:29Z</dcterms:modified>
</cp:coreProperties>
</file>