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75" r:id="rId2"/>
    <p:sldId id="257" r:id="rId3"/>
    <p:sldId id="259" r:id="rId4"/>
    <p:sldId id="263" r:id="rId5"/>
    <p:sldId id="276" r:id="rId6"/>
    <p:sldId id="262" r:id="rId7"/>
    <p:sldId id="277" r:id="rId8"/>
    <p:sldId id="271" r:id="rId9"/>
    <p:sldId id="278" r:id="rId10"/>
    <p:sldId id="284" r:id="rId11"/>
    <p:sldId id="260" r:id="rId12"/>
    <p:sldId id="264" r:id="rId13"/>
    <p:sldId id="265" r:id="rId14"/>
    <p:sldId id="281" r:id="rId15"/>
    <p:sldId id="266" r:id="rId16"/>
    <p:sldId id="268" r:id="rId17"/>
    <p:sldId id="269" r:id="rId18"/>
    <p:sldId id="287" r:id="rId19"/>
    <p:sldId id="270" r:id="rId20"/>
    <p:sldId id="272" r:id="rId21"/>
    <p:sldId id="274" r:id="rId22"/>
    <p:sldId id="283" r:id="rId23"/>
    <p:sldId id="282" r:id="rId24"/>
    <p:sldId id="279" r:id="rId25"/>
    <p:sldId id="288" r:id="rId26"/>
    <p:sldId id="273" r:id="rId27"/>
    <p:sldId id="285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DB54F9-2D6E-4F31-BE0F-6655A218D556}" type="datetimeFigureOut">
              <a:rPr lang="ru-RU" smtClean="0"/>
              <a:pPr/>
              <a:t>23.11.2018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61EE5B-BEDF-4E5E-8997-2C994997539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Дневник</a:t>
            </a:r>
            <a:r>
              <a:rPr lang="ru-RU" baseline="0" dirty="0" smtClean="0"/>
              <a:t> командира отряда «Поиск» Романа </a:t>
            </a:r>
            <a:r>
              <a:rPr lang="ru-RU" baseline="0" dirty="0" err="1" smtClean="0"/>
              <a:t>Салимова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61EE5B-BEDF-4E5E-8997-2C9949975399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Копаем общую могилу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61EE5B-BEDF-4E5E-8997-2C9949975399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Сами, на свои деньги покупали доски и колотили гробы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61EE5B-BEDF-4E5E-8997-2C9949975399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Так громко они умирали, и так тихо мы их опускали в землю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61EE5B-BEDF-4E5E-8997-2C9949975399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Это нельзя забывать!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61EE5B-BEDF-4E5E-8997-2C9949975399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Им столько же, сколько нам…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61EE5B-BEDF-4E5E-8997-2C9949975399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Сельский погост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61EE5B-BEDF-4E5E-8997-2C9949975399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61EE5B-BEDF-4E5E-8997-2C9949975399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Ленинградская область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61EE5B-BEDF-4E5E-8997-2C9949975399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Добровольцы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61EE5B-BEDF-4E5E-8997-2C9949975399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Студенты </a:t>
            </a:r>
            <a:r>
              <a:rPr lang="ru-RU" dirty="0" err="1" smtClean="0"/>
              <a:t>СибАГС</a:t>
            </a:r>
            <a:r>
              <a:rPr lang="ru-RU" baseline="0" dirty="0" smtClean="0"/>
              <a:t> и </a:t>
            </a:r>
            <a:r>
              <a:rPr lang="ru-RU" dirty="0" smtClean="0"/>
              <a:t> детдомовцы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61EE5B-BEDF-4E5E-8997-2C9949975399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Первая</a:t>
            </a:r>
            <a:r>
              <a:rPr lang="ru-RU" baseline="0" dirty="0" smtClean="0"/>
              <a:t> «находка»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61EE5B-BEDF-4E5E-8997-2C9949975399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Болото. Через 20-30 см раскопа почва становится красной, как кирпич, и мокрой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61EE5B-BEDF-4E5E-8997-2C9949975399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Никто не плакал и домой не просился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61EE5B-BEDF-4E5E-8997-2C9949975399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Ленинградская</a:t>
            </a:r>
            <a:r>
              <a:rPr lang="ru-RU" baseline="0" dirty="0" smtClean="0"/>
              <a:t> область – это нудные, холодные дожди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61EE5B-BEDF-4E5E-8997-2C9949975399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Еду готовили сами, на костре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61EE5B-BEDF-4E5E-8997-2C9949975399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57B9B-1889-4DCB-B118-1791E71B1A07}" type="datetimeFigureOut">
              <a:rPr lang="ru-RU" smtClean="0"/>
              <a:pPr/>
              <a:t>23.11.2018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261A90-6DAE-4724-B79D-66988F94DA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57B9B-1889-4DCB-B118-1791E71B1A07}" type="datetimeFigureOut">
              <a:rPr lang="ru-RU" smtClean="0"/>
              <a:pPr/>
              <a:t>23.11.2018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261A90-6DAE-4724-B79D-66988F94DA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57B9B-1889-4DCB-B118-1791E71B1A07}" type="datetimeFigureOut">
              <a:rPr lang="ru-RU" smtClean="0"/>
              <a:pPr/>
              <a:t>23.11.2018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261A90-6DAE-4724-B79D-66988F94DA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57B9B-1889-4DCB-B118-1791E71B1A07}" type="datetimeFigureOut">
              <a:rPr lang="ru-RU" smtClean="0"/>
              <a:pPr/>
              <a:t>23.11.2018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261A90-6DAE-4724-B79D-66988F94DA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57B9B-1889-4DCB-B118-1791E71B1A07}" type="datetimeFigureOut">
              <a:rPr lang="ru-RU" smtClean="0"/>
              <a:pPr/>
              <a:t>23.11.2018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261A90-6DAE-4724-B79D-66988F94DA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57B9B-1889-4DCB-B118-1791E71B1A07}" type="datetimeFigureOut">
              <a:rPr lang="ru-RU" smtClean="0"/>
              <a:pPr/>
              <a:t>23.11.2018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261A90-6DAE-4724-B79D-66988F94DA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57B9B-1889-4DCB-B118-1791E71B1A07}" type="datetimeFigureOut">
              <a:rPr lang="ru-RU" smtClean="0"/>
              <a:pPr/>
              <a:t>23.11.2018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261A90-6DAE-4724-B79D-66988F94DA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57B9B-1889-4DCB-B118-1791E71B1A07}" type="datetimeFigureOut">
              <a:rPr lang="ru-RU" smtClean="0"/>
              <a:pPr/>
              <a:t>23.11.2018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261A90-6DAE-4724-B79D-66988F94DA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57B9B-1889-4DCB-B118-1791E71B1A07}" type="datetimeFigureOut">
              <a:rPr lang="ru-RU" smtClean="0"/>
              <a:pPr/>
              <a:t>23.11.2018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261A90-6DAE-4724-B79D-66988F94DA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57B9B-1889-4DCB-B118-1791E71B1A07}" type="datetimeFigureOut">
              <a:rPr lang="ru-RU" smtClean="0"/>
              <a:pPr/>
              <a:t>23.11.2018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261A90-6DAE-4724-B79D-66988F94DA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57B9B-1889-4DCB-B118-1791E71B1A07}" type="datetimeFigureOut">
              <a:rPr lang="ru-RU" smtClean="0"/>
              <a:pPr/>
              <a:t>23.11.2018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261A90-6DAE-4724-B79D-66988F94DA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F57B9B-1889-4DCB-B118-1791E71B1A07}" type="datetimeFigureOut">
              <a:rPr lang="ru-RU" smtClean="0"/>
              <a:pPr/>
              <a:t>23.11.2018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261A90-6DAE-4724-B79D-66988F94DAA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214291"/>
            <a:ext cx="7672414" cy="1571636"/>
          </a:xfrm>
        </p:spPr>
        <p:txBody>
          <a:bodyPr/>
          <a:lstStyle/>
          <a:p>
            <a:r>
              <a:rPr lang="ru-RU" b="1" i="1" dirty="0" smtClean="0">
                <a:solidFill>
                  <a:srgbClr val="FFC000"/>
                </a:solidFill>
              </a:rPr>
              <a:t>ЗАБВЕНИЮ НЕ ПОДЛЕЖИТ…</a:t>
            </a:r>
            <a:endParaRPr lang="ru-RU" b="1" i="1" dirty="0">
              <a:solidFill>
                <a:srgbClr val="FFC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C:\Users\Наталья\Desktop\Поиск\P823016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1357298"/>
            <a:ext cx="7715304" cy="51787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14282" y="5857892"/>
            <a:ext cx="83582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Дневник командира отряда «Поиск» Романа </a:t>
            </a:r>
            <a:r>
              <a:rPr lang="ru-RU" sz="2400" b="1" dirty="0" err="1" smtClean="0"/>
              <a:t>Салимова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C:\Users\Наталья\Desktop\Поиск\P8290210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3429000"/>
            <a:ext cx="4738870" cy="32686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C:\Users\Наталья\Desktop\Поиск\P829020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285728"/>
            <a:ext cx="4429156" cy="3000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C:\Users\Наталья\Desktop\Поиск\P8240175.JPG"/>
          <p:cNvPicPr/>
          <p:nvPr/>
        </p:nvPicPr>
        <p:blipFill>
          <a:blip r:embed="rId4" cstate="print"/>
          <a:srcRect l="11172" t="2986" r="6156"/>
          <a:stretch>
            <a:fillRect/>
          </a:stretch>
        </p:blipFill>
        <p:spPr bwMode="auto">
          <a:xfrm>
            <a:off x="5429256" y="3857628"/>
            <a:ext cx="3071834" cy="260646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Рисунок 6" descr="C:\Users\Наталья\Pictures\поиск\P8220148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5036347" y="464323"/>
            <a:ext cx="3429024" cy="29289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Наталья\Desktop\Поиск\0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428604"/>
            <a:ext cx="8308710" cy="54155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714348" y="6198990"/>
            <a:ext cx="50704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Копаем </a:t>
            </a:r>
            <a:r>
              <a:rPr lang="ru-RU" b="1" dirty="0" smtClean="0"/>
              <a:t>общую братскую </a:t>
            </a:r>
            <a:r>
              <a:rPr lang="ru-RU" b="1" dirty="0" smtClean="0"/>
              <a:t>могилу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Наталья\Desktop\Поиск\08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28596" y="357166"/>
            <a:ext cx="8291354" cy="54374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571472" y="6000767"/>
            <a:ext cx="62865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Сами, на свои деньги покупали доски и колотили гробы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Наталья\Desktop\Поиск\09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57158" y="500042"/>
            <a:ext cx="8652872" cy="5336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500034" y="5857891"/>
            <a:ext cx="635796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Так громко они умирали, и так тихо мы их опускали в землю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C:\Users\Наталья\Desktop\Поиск\P9020270.JPG"/>
          <p:cNvPicPr>
            <a:picLocks noGrp="1"/>
          </p:cNvPicPr>
          <p:nvPr>
            <p:ph idx="1"/>
          </p:nvPr>
        </p:nvPicPr>
        <p:blipFill>
          <a:blip r:embed="rId2" cstate="print"/>
          <a:srcRect t="5996" r="26563"/>
          <a:stretch>
            <a:fillRect/>
          </a:stretch>
        </p:blipFill>
        <p:spPr bwMode="auto">
          <a:xfrm>
            <a:off x="500034" y="285728"/>
            <a:ext cx="3571900" cy="2786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C:\Users\Наталья\Desktop\Поиск\P902026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3357562"/>
            <a:ext cx="3849691" cy="31491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C:\Users\Наталья\Desktop\Поиск\P9020265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0562" y="285728"/>
            <a:ext cx="4187828" cy="28126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C:\Users\Наталья\Desktop\Поиск\P9020264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58" y="3286124"/>
            <a:ext cx="4340225" cy="32473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Наталья\Desktop\Поиск\01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285728"/>
            <a:ext cx="8719350" cy="57150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Это нельзя забывать!</a:t>
            </a:r>
          </a:p>
          <a:p>
            <a:endParaRPr lang="ru-RU" dirty="0"/>
          </a:p>
        </p:txBody>
      </p:sp>
      <p:pic>
        <p:nvPicPr>
          <p:cNvPr id="4" name="Picture 2" descr="C:\Users\Наталья\Desktop\Поиск\01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19" y="214290"/>
            <a:ext cx="8626427" cy="5429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642911" y="6198990"/>
            <a:ext cx="5066228" cy="3732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Это нельзя забывать!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Им столько же, сколько нам…</a:t>
            </a:r>
          </a:p>
          <a:p>
            <a:endParaRPr lang="ru-RU" dirty="0"/>
          </a:p>
        </p:txBody>
      </p:sp>
      <p:pic>
        <p:nvPicPr>
          <p:cNvPr id="1026" name="Picture 2" descr="C:\Users\Наталья\Desktop\Поиск\0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500042"/>
            <a:ext cx="8399445" cy="52149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642910" y="5715016"/>
            <a:ext cx="54803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Им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тогда было столько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же, сколько нам…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C:\Users\Наталья\Pictures\поиск\P8210144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14290"/>
            <a:ext cx="8358246" cy="6215106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Наталья\Desktop\Поиск\07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57158" y="500042"/>
            <a:ext cx="8428362" cy="558414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500034" y="6198990"/>
            <a:ext cx="49633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Сельский погост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Наталья\Desktop\Поиск\02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28596" y="500042"/>
            <a:ext cx="8366346" cy="54865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785786" y="6198990"/>
            <a:ext cx="50317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Ленинградская область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C:\Users\Наталья\Desktop\Поиск\015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71472" y="357166"/>
            <a:ext cx="3727662" cy="60007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0" name="Picture 4" descr="C:\Users\Наталья\Desktop\Поиск\01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357166"/>
            <a:ext cx="4000528" cy="60593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C:\Users\Наталья\Pictures\поиск\P8200128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642918"/>
            <a:ext cx="8572559" cy="5643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C:\Users\Наталья\Desktop\Поиск\P9010263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571480"/>
            <a:ext cx="8572559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C:\Users\Наталья\Desktop\Поиск\P8240177.JPG"/>
          <p:cNvPicPr>
            <a:picLocks noGrp="1"/>
          </p:cNvPicPr>
          <p:nvPr>
            <p:ph idx="1"/>
          </p:nvPr>
        </p:nvPicPr>
        <p:blipFill>
          <a:blip r:embed="rId2" cstate="print"/>
          <a:srcRect t="4474" r="3892"/>
          <a:stretch>
            <a:fillRect/>
          </a:stretch>
        </p:blipFill>
        <p:spPr bwMode="auto">
          <a:xfrm>
            <a:off x="4714876" y="571480"/>
            <a:ext cx="4050135" cy="5454657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  <p:pic>
        <p:nvPicPr>
          <p:cNvPr id="5" name="Рисунок 4" descr="C:\Users\Наталья\Desktop\Поиск\IMG_014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571480"/>
            <a:ext cx="3786214" cy="542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C:\Users\Наталья\Desktop\Поиск\IMG_0085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571480"/>
            <a:ext cx="8143931" cy="59293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C:\Users\Наталья\Pictures\поиск\P8240170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85728"/>
            <a:ext cx="8286808" cy="607223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Наталья\Desktop\Поиск\01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571480"/>
            <a:ext cx="8715636" cy="57742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ЗАБВЕНИЮ НЕ ПОДЛЕЖИТ!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C:\Users\Наталья\Pictures\поиск\IMG_013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214422"/>
            <a:ext cx="7572428" cy="54292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Добровольцы</a:t>
            </a:r>
          </a:p>
          <a:p>
            <a:endParaRPr lang="ru-RU" dirty="0"/>
          </a:p>
        </p:txBody>
      </p:sp>
      <p:pic>
        <p:nvPicPr>
          <p:cNvPr id="3074" name="Picture 2" descr="C:\Users\Наталья\Desktop\Поиск\0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428604"/>
            <a:ext cx="8682451" cy="5357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428596" y="6198990"/>
            <a:ext cx="4920380" cy="3732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Добровольцы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Picture 2" descr="C:\Users\Наталья\Desktop\Поиск\05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642910" y="500042"/>
            <a:ext cx="8029660" cy="51867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428596" y="6198990"/>
            <a:ext cx="58398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Студенты </a:t>
            </a:r>
            <a:r>
              <a:rPr lang="ru-RU" b="1" dirty="0" err="1" smtClean="0"/>
              <a:t>СибАГС</a:t>
            </a:r>
            <a:r>
              <a:rPr lang="ru-RU" b="1" dirty="0" smtClean="0"/>
              <a:t> и  детдомовцы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C:\Users\Наталья\Desktop\Поиск\P8240168.JPG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357166"/>
            <a:ext cx="8501122" cy="60007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500034" y="6382242"/>
            <a:ext cx="505890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Первая «находка»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24" y="357167"/>
            <a:ext cx="7600976" cy="3243284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Наталья\Desktop\Поиск\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428604"/>
            <a:ext cx="8859763" cy="59031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357158" y="6215082"/>
            <a:ext cx="850112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Болото. Через 20-30 см раскопа почва становится красной, как кирпич, и мокрой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C:\Users\Наталья\Desktop\Поиск\P8240169.JPG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571480"/>
            <a:ext cx="7786741" cy="58579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714348" y="6429396"/>
            <a:ext cx="582299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Никто не плакал и домой не просился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Наталья\Desktop\Поиск\01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428604"/>
            <a:ext cx="8207576" cy="538854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642910" y="6072206"/>
            <a:ext cx="621509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Ленинградская область – это нудные, холодные дожди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C:\Users\Наталья\Desktop\Поиск\P8290206.JPG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285728"/>
            <a:ext cx="8215370" cy="5929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28597" y="6198988"/>
            <a:ext cx="5669334" cy="3732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Еду готовили сами, на костре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</TotalTime>
  <Words>227</Words>
  <Application>Microsoft Office PowerPoint</Application>
  <PresentationFormat>Экран (4:3)</PresentationFormat>
  <Paragraphs>52</Paragraphs>
  <Slides>27</Slides>
  <Notes>16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ЗАБВЕНИЮ НЕ ПОДЛЕЖИТ…</vt:lpstr>
      <vt:lpstr>Слайд 2</vt:lpstr>
      <vt:lpstr>Слайд 3</vt:lpstr>
      <vt:lpstr>Слайд 4</vt:lpstr>
      <vt:lpstr>Слайд 5</vt:lpstr>
      <vt:lpstr> 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ЗАБВЕНИЮ НЕ ПОДЛЕЖИТ!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Наталья</dc:creator>
  <cp:lastModifiedBy>User</cp:lastModifiedBy>
  <cp:revision>18</cp:revision>
  <dcterms:created xsi:type="dcterms:W3CDTF">2011-02-16T16:56:55Z</dcterms:created>
  <dcterms:modified xsi:type="dcterms:W3CDTF">2018-11-23T16:43:55Z</dcterms:modified>
</cp:coreProperties>
</file>