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6"/>
  </p:notesMasterIdLst>
  <p:sldIdLst>
    <p:sldId id="335" r:id="rId2"/>
    <p:sldId id="296" r:id="rId3"/>
    <p:sldId id="297" r:id="rId4"/>
    <p:sldId id="298" r:id="rId5"/>
    <p:sldId id="336" r:id="rId6"/>
    <p:sldId id="330" r:id="rId7"/>
    <p:sldId id="301" r:id="rId8"/>
    <p:sldId id="316" r:id="rId9"/>
    <p:sldId id="269" r:id="rId10"/>
    <p:sldId id="338" r:id="rId11"/>
    <p:sldId id="339" r:id="rId12"/>
    <p:sldId id="340" r:id="rId13"/>
    <p:sldId id="341" r:id="rId14"/>
    <p:sldId id="34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58" autoAdjust="0"/>
    <p:restoredTop sz="94718" autoAdjust="0"/>
  </p:normalViewPr>
  <p:slideViewPr>
    <p:cSldViewPr>
      <p:cViewPr varScale="1">
        <p:scale>
          <a:sx n="69" d="100"/>
          <a:sy n="69" d="100"/>
        </p:scale>
        <p:origin x="-13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D8310-115D-4702-B8FB-3574459BAD0C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DB811-6618-4B30-81FD-DADC948DFC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2355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89;&#1082;&#1072;&#1079;&#1082;&#1072;%20&#1088;&#1086;&#1076;%20&#1080;&#1084;&#1077;&#1085;%20&#1089;&#1091;&#1097;.mp4" TargetMode="Externa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47;&#1040;&#1056;&#1071;&#1044;&#1050;&#1040;%20-%20&#1050;&#1059;&#1050;&#1059;&#1058;&#1048;&#1050;&#1048;%20&#1073;&#1086;&#1076;&#1088;&#1072;&#1103;%20&#1080;%20&#1074;&#1077;&#1089;&#1077;&#1083;&#1072;&#1103;%20&#1091;&#1090;&#1088;&#1077;&#1085;&#1085;&#1103;&#1103;%20&#1087;&#1077;&#1089;&#1077;&#1085;&#1082;&#1072;%20&#1087;&#1088;&#1086;%20&#1079;&#1072;&#1088;&#1103;&#1076;&#1082;&#1091;%20&#1076;&#1083;&#1103;%20&#1076;&#1077;&#1090;&#1077;&#1081;%20&#1084;&#1072;&#1083;&#1099;&#1096;%20(online-video-cutter.com).mp4" TargetMode="Externa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08887"/>
            <a:ext cx="1285852" cy="124911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233" y="2132856"/>
            <a:ext cx="761298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Урок русского языка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класс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000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5" y="332656"/>
            <a:ext cx="8208912" cy="624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794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69847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смелость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  терпение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  эгоизм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  аккуратность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  лень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  трудолюбие</a:t>
            </a:r>
          </a:p>
        </p:txBody>
      </p:sp>
      <p:pic>
        <p:nvPicPr>
          <p:cNvPr id="3" name="Picture 2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73216"/>
            <a:ext cx="1285852" cy="1249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5282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643182"/>
            <a:ext cx="792088" cy="864096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845996" y="1727230"/>
            <a:ext cx="4089581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Тему хорошо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своил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500174"/>
            <a:ext cx="792088" cy="904746"/>
          </a:xfrm>
          <a:prstGeom prst="rect">
            <a:avLst/>
          </a:prstGeom>
          <a:solidFill>
            <a:srgbClr val="FFFF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2964701"/>
            <a:ext cx="4695516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Нужно еще поработать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3956320"/>
            <a:ext cx="792088" cy="912840"/>
          </a:xfrm>
          <a:prstGeom prst="rect">
            <a:avLst/>
          </a:prstGeom>
          <a:solidFill>
            <a:srgbClr val="FF00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937024" y="4113402"/>
            <a:ext cx="4139275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понял тему урока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2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73216"/>
            <a:ext cx="1285852" cy="1249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7894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8743" y="1196752"/>
            <a:ext cx="77300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Домашнее задание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69259" y="2780928"/>
            <a:ext cx="42049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С. 27, упр. </a:t>
            </a:r>
            <a:r>
              <a:rPr lang="ru-RU" sz="4800" b="1" smtClean="0"/>
              <a:t>23</a:t>
            </a:r>
            <a:endParaRPr lang="ru-RU" sz="4800" b="1" dirty="0"/>
          </a:p>
        </p:txBody>
      </p:sp>
      <p:pic>
        <p:nvPicPr>
          <p:cNvPr id="4" name="Picture 2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73216"/>
            <a:ext cx="1285852" cy="1249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8516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288" y="1484784"/>
            <a:ext cx="76434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работу на уроке!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Picture 2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73216"/>
            <a:ext cx="1285852" cy="1249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4915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40818" y="620688"/>
            <a:ext cx="792961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 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смелость</a:t>
            </a:r>
          </a:p>
          <a:p>
            <a:pPr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  терпение</a:t>
            </a:r>
          </a:p>
          <a:p>
            <a:pPr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  эгоизм</a:t>
            </a:r>
          </a:p>
          <a:p>
            <a:pPr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  аккуратность</a:t>
            </a:r>
          </a:p>
          <a:p>
            <a:pPr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  лень</a:t>
            </a:r>
          </a:p>
          <a:p>
            <a:pPr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  трудолюбие</a:t>
            </a:r>
          </a:p>
        </p:txBody>
      </p:sp>
      <p:pic>
        <p:nvPicPr>
          <p:cNvPr id="3" name="Picture 2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08887"/>
            <a:ext cx="1285852" cy="124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b="0" dirty="0">
              <a:solidFill>
                <a:schemeClr val="accent3">
                  <a:lumMod val="75000"/>
                </a:schemeClr>
              </a:solidFill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</p:txBody>
      </p:sp>
      <p:pic>
        <p:nvPicPr>
          <p:cNvPr id="1026" name="Picture 2" descr="C:\Users\User\Desktop\utreniyagimnastika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61715"/>
            <a:ext cx="7695637" cy="5771728"/>
          </a:xfrm>
          <a:prstGeom prst="rect">
            <a:avLst/>
          </a:prstGeom>
          <a:noFill/>
        </p:spPr>
      </p:pic>
      <p:pic>
        <p:nvPicPr>
          <p:cNvPr id="6" name="Picture 2" descr="BS0055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08887"/>
            <a:ext cx="1285852" cy="124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571480"/>
            <a:ext cx="7652468" cy="597666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ea typeface="BatangChe" pitchFamily="49" charset="-127"/>
              <a:cs typeface="Arabic Typesetting" pitchFamily="66" charset="-78"/>
            </a:endParaRPr>
          </a:p>
          <a:p>
            <a:pPr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Девиз:</a:t>
            </a:r>
          </a:p>
          <a:p>
            <a:pPr>
              <a:buNone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«Интересно всё то, что неизвестно»</a:t>
            </a:r>
          </a:p>
          <a:p>
            <a:pPr>
              <a:buNone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</p:txBody>
      </p:sp>
      <p:pic>
        <p:nvPicPr>
          <p:cNvPr id="4" name="Picture 2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73216"/>
            <a:ext cx="1285852" cy="124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р</a:t>
            </a:r>
            <a:r>
              <a:rPr lang="ru-RU" sz="5400" b="1" dirty="0" smtClean="0"/>
              <a:t>омашка</a:t>
            </a:r>
          </a:p>
          <a:p>
            <a:r>
              <a:rPr lang="ru-RU" sz="5400" b="1" dirty="0"/>
              <a:t>п</a:t>
            </a:r>
            <a:r>
              <a:rPr lang="ru-RU" sz="5400" b="1" dirty="0" smtClean="0"/>
              <a:t>ирог</a:t>
            </a:r>
          </a:p>
          <a:p>
            <a:r>
              <a:rPr lang="ru-RU" sz="5400" b="1" dirty="0"/>
              <a:t>я</a:t>
            </a:r>
            <a:r>
              <a:rPr lang="ru-RU" sz="5400" b="1" dirty="0" smtClean="0"/>
              <a:t>блоко</a:t>
            </a:r>
            <a:endParaRPr lang="ru-RU" sz="5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64088" y="2449324"/>
            <a:ext cx="3553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о</a:t>
            </a:r>
            <a:r>
              <a:rPr lang="ru-RU" sz="4800" b="1" dirty="0" smtClean="0"/>
              <a:t>на </a:t>
            </a:r>
            <a:r>
              <a:rPr lang="ru-RU" sz="4800" b="1" dirty="0" smtClean="0"/>
              <a:t>(моя)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3462099"/>
            <a:ext cx="2922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о</a:t>
            </a:r>
            <a:r>
              <a:rPr lang="ru-RU" sz="4800" b="1" dirty="0" smtClean="0"/>
              <a:t>н </a:t>
            </a:r>
            <a:r>
              <a:rPr lang="ru-RU" sz="4800" b="1" dirty="0" smtClean="0"/>
              <a:t>(</a:t>
            </a:r>
            <a:r>
              <a:rPr lang="ru-RU" sz="4800" b="1" dirty="0" smtClean="0"/>
              <a:t>мой)</a:t>
            </a:r>
            <a:endParaRPr lang="ru-RU" sz="48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076056" y="4437112"/>
            <a:ext cx="32517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о</a:t>
            </a:r>
            <a:r>
              <a:rPr lang="ru-RU" sz="4800" b="1" dirty="0" smtClean="0"/>
              <a:t>но </a:t>
            </a:r>
            <a:r>
              <a:rPr lang="ru-RU" sz="4800" b="1" dirty="0" smtClean="0"/>
              <a:t>(моё)</a:t>
            </a:r>
            <a:endParaRPr lang="ru-RU" sz="4800" b="1" dirty="0"/>
          </a:p>
        </p:txBody>
      </p:sp>
      <p:pic>
        <p:nvPicPr>
          <p:cNvPr id="7" name="Picture 2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73216"/>
            <a:ext cx="1285852" cy="1249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7626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S0055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73216"/>
            <a:ext cx="1285852" cy="12491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84657" y="1886024"/>
            <a:ext cx="797468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Род имён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существительных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j0343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28"/>
            <a:ext cx="1857356" cy="1796460"/>
          </a:xfrm>
          <a:prstGeom prst="rect">
            <a:avLst/>
          </a:prstGeom>
          <a:noFill/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/>
              <a:t>Род это разновидность чего-нибудь, обладающая каким-нибудь качеством, свойством.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35928" y="722293"/>
            <a:ext cx="57438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такое род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5-конечная звезда 4">
            <a:hlinkClick r:id="rId3" action="ppaction://hlinkfile"/>
          </p:cNvPr>
          <p:cNvSpPr/>
          <p:nvPr/>
        </p:nvSpPr>
        <p:spPr>
          <a:xfrm>
            <a:off x="8028384" y="5589240"/>
            <a:ext cx="576064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BS00554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73216"/>
            <a:ext cx="1285852" cy="124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5109" y="3512041"/>
            <a:ext cx="1444626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>
                <a:ln/>
                <a:solidFill>
                  <a:schemeClr val="accent3"/>
                </a:solidFill>
              </a:rPr>
              <a:t>о</a:t>
            </a:r>
            <a:r>
              <a:rPr lang="ru-RU" sz="4800" b="1" dirty="0" smtClean="0">
                <a:ln/>
                <a:solidFill>
                  <a:schemeClr val="accent3"/>
                </a:solidFill>
              </a:rPr>
              <a:t>на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 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6365" y="3512041"/>
            <a:ext cx="960519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>
                <a:ln/>
                <a:solidFill>
                  <a:schemeClr val="accent3"/>
                </a:solidFill>
              </a:rPr>
              <a:t>о</a:t>
            </a:r>
            <a:r>
              <a:rPr lang="ru-RU" sz="4800" b="1" dirty="0" smtClean="0">
                <a:ln/>
                <a:solidFill>
                  <a:schemeClr val="accent3"/>
                </a:solidFill>
              </a:rPr>
              <a:t>н</a:t>
            </a:r>
            <a:endParaRPr lang="ru-RU" sz="4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06102" y="3512041"/>
            <a:ext cx="1361270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>
                <a:ln/>
                <a:solidFill>
                  <a:schemeClr val="accent3"/>
                </a:solidFill>
              </a:rPr>
              <a:t>о</a:t>
            </a:r>
            <a:r>
              <a:rPr lang="ru-RU" sz="4800" b="1" dirty="0" smtClean="0">
                <a:ln/>
                <a:solidFill>
                  <a:schemeClr val="accent3"/>
                </a:solidFill>
              </a:rPr>
              <a:t>но</a:t>
            </a:r>
            <a:endParaRPr lang="ru-RU" sz="4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8438" y="476672"/>
            <a:ext cx="18165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8617" y="476672"/>
            <a:ext cx="2486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ыбак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8511" y="476672"/>
            <a:ext cx="22813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число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7002" y="1484784"/>
            <a:ext cx="20601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берег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72153" y="1525538"/>
            <a:ext cx="259237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малина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26517" y="1526654"/>
            <a:ext cx="28456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варенье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9552" y="2429049"/>
            <a:ext cx="1939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река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84037" y="2429049"/>
            <a:ext cx="22894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85218" y="2513905"/>
            <a:ext cx="1890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13 0.07963 C -0.02049 0.09884 -0.02309 0.11319 -0.02413 0.13495 C -0.02187 0.14675 -0.02066 0.15879 -0.01892 0.17083 C -0.0184 0.19398 -0.01823 0.22291 -0.01476 0.24606 C -0.01424 0.26064 -0.01441 0.27824 -0.01163 0.29259 C -0.00955 0.33032 -0.01007 0.36736 -0.01267 0.40532 C -0.01198 0.42407 -0.01059 0.44097 -0.00851 0.45902 C -0.00903 0.47152 -0.01007 0.51134 -0.01059 0.52523 C -0.01094 0.53055 -0.01163 0.54143 -0.01163 0.54166 " pathEditMode="relative" rAng="0" ptsTypes="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36 -0.00347 C -0.07066 0.03634 -0.07899 0.08287 -0.0934 0.1169 C -0.09514 0.16505 -0.09844 0.2125 -0.10521 0.25972 C -0.10694 0.27245 -0.10712 0.28148 -0.10989 0.29306 C -0.11302 0.30625 -0.11753 0.32222 -0.12274 0.3338 C -0.12708 0.34329 -0.12569 0.33519 -0.12864 0.34491 C -0.13316 0.3588 -0.13837 0.37107 -0.1441 0.3838 C -0.14514 0.38657 -0.14531 0.39028 -0.14635 0.39306 C -0.15347 0.41134 -0.16146 0.43333 -0.17118 0.44861 C -0.17812 0.48218 -0.2033 0.47894 -0.22066 0.48009 C -0.2283 0.48796 -0.23611 0.49398 -0.2441 0.50069 " pathEditMode="relative" rAng="0" ptsTypes="ffffffffff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" y="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73 0.06805 C -0.10278 0.08565 -0.10225 0.10578 -0.10989 0.12129 C -0.1092 0.13426 -0.10885 0.14722 -0.10729 0.16018 C -0.10555 0.175 -0.09878 0.18958 -0.09635 0.2044 C -0.09219 0.22824 -0.0868 0.25185 -0.08125 0.27477 C -0.07951 0.28148 -0.07569 0.28889 -0.07309 0.29514 C -0.06771 0.30787 -0.06423 0.32268 -0.05937 0.33588 C -0.05382 0.37315 -0.04427 0.41597 -0.021 0.43958 C -0.02066 0.4412 -0.01892 0.45648 -0.01545 0.45648 " pathEditMode="relative" rAng="0" ptsTypes="ffffffff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84 0.0706 C -0.03924 0.1037 -0.03716 0.13981 -0.03108 0.17152 C -0.02848 0.20324 -0.03212 0.23356 -0.0224 0.26157 C -0.02205 0.26458 -0.02188 0.26782 -0.02136 0.27083 C -0.02084 0.27453 -0.01927 0.28217 -0.01927 0.2824 C -0.01789 0.29814 -0.01493 0.31481 -0.01268 0.33078 C -0.01025 0.34768 -0.00834 0.36481 -0.00521 0.38125 C -0.00799 0.41134 -0.0033 0.43958 -0.00296 0.46944 C -0.00261 0.49004 -0.00296 0.51064 -0.00296 0.53125 " pathEditMode="relative" rAng="0" ptsTypes="ffffffff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0.02338 C 0.00504 0.03079 0.00903 0.03496 0.01372 0.03982 C 0.0165 0.04676 0.02049 0.05139 0.02275 0.05857 C 0.02344 0.06065 0.0231 0.06343 0.02414 0.06482 C 0.02709 0.06968 0.03126 0.07107 0.03455 0.07523 C 0.03785 0.0794 0.04705 0.09213 0.05018 0.09815 C 0.05851 0.11482 0.06563 0.13056 0.07622 0.14398 C 0.08507 0.16806 0.09775 0.18704 0.11129 0.2044 C 0.11841 0.21343 0.11476 0.21505 0.12032 0.22523 C 0.12553 0.23473 0.13195 0.2426 0.13733 0.25232 C 0.14306 0.26273 0.14671 0.27477 0.15157 0.28565 C 0.15504 0.29352 0.16094 0.29561 0.16459 0.30232 C 0.17639 0.32361 0.18438 0.35116 0.19584 0.37315 C 0.20782 0.39607 0.20018 0.38681 0.20886 0.39607 C 0.21042 0.4 0.2106 0.40533 0.21285 0.40857 C 0.21876 0.41713 0.22796 0.41806 0.23351 0.42732 C 0.23733 0.43311 0.2415 0.43797 0.24532 0.44398 C 0.25626 0.46135 0.24566 0.44908 0.25435 0.45834 C 0.25851 0.46806 0.26476 0.47292 0.26997 0.48125 C 0.27119 0.48311 0.27153 0.48611 0.27257 0.4875 C 0.27483 0.49098 0.28039 0.49584 0.28039 0.4963 C 0.28126 0.49792 0.28195 0.50047 0.28299 0.50209 C 0.28421 0.50394 0.28768 0.5088 0.28698 0.50625 C 0.28577 0.50301 0.28178 0.49792 0.28178 0.49838 " pathEditMode="relative" rAng="0" ptsTypes="fffffffffffffffffffffff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2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79 0.06921 C -0.02327 0.09305 -0.02379 0.12963 -0.01996 0.15092 C -0.01945 0.1625 -0.01893 0.16991 -0.01805 0.18055 C -0.01771 0.1912 -0.01789 0.20185 -0.01737 0.21227 C -0.01719 0.21643 -0.01598 0.22338 -0.01598 0.22361 C -0.01719 0.25555 -0.01805 0.2868 -0.01996 0.31828 C -0.02049 0.34884 -0.01996 0.37569 -0.01928 0.40602 C -0.01996 0.45532 -0.01579 0.44305 -0.02066 0.45648 " pathEditMode="relative" rAng="0" ptsTypes="fffffff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0.0743 C 0.04045 0.0831 0.04149 0.09166 0.04358 0.10023 C 0.04236 0.13287 0.04323 0.12777 0.03802 0.14838 C 0.03524 0.1912 0.03299 0.23703 0.02274 0.278 C 0.0217 0.29143 0.02049 0.30578 0.01719 0.31851 C 0.01424 0.35463 0.02188 0.39606 0.00747 0.428 C 0.00538 0.45601 -0.00087 0.48726 -0.0092 0.51319 C -0.01233 0.52291 -0.01319 0.53333 -0.01892 0.54097 " pathEditMode="relative" ptsTypes="fffffff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87 0.06505 C -0.0441 0.0919 -0.0441 0.12246 -0.04115 0.15023 C -0.04011 0.17084 -0.03802 0.19074 -0.03698 0.21134 C -0.03507 0.25255 -0.03855 0.23634 -0.03421 0.25394 C -0.03021 0.29074 -0.03143 0.30648 -0.03282 0.35394 C -0.03334 0.36875 -0.03264 0.36574 -0.03698 0.37431 C -0.03438 0.4125 -0.03421 0.4463 -0.03559 0.48542 C -0.03577 0.49121 -0.03542 0.50394 -0.04115 0.50394 " pathEditMode="relative" ptsTypes="fffffff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05 0.07176 C 0.02952 0.07824 0.03004 0.08518 0.0316 0.09282 C 0.03039 0.11828 0.02882 0.12986 0.03021 0.15509 C 0.02952 0.18935 0.0316 0.2206 0.02327 0.25254 C 0.0224 0.30995 0.02431 0.33588 0.01632 0.38194 C 0.01563 0.38564 0.01528 0.39375 0.01355 0.39791 C 0.00989 0.40671 0.00417 0.41551 0.00105 0.42453 C -0.00173 0.43287 -0.00122 0.43819 -0.0059 0.44421 " pathEditMode="relative" rAng="0" ptsTypes="fffffff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7" grpId="0"/>
      <p:bldP spid="8" grpId="0"/>
      <p:bldP spid="9" grpId="0"/>
      <p:bldP spid="10" grpId="1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5" name="WordArt 23"/>
          <p:cNvSpPr>
            <a:spLocks noChangeArrowheads="1" noChangeShapeType="1" noTextEdit="1"/>
          </p:cNvSpPr>
          <p:nvPr/>
        </p:nvSpPr>
        <p:spPr bwMode="auto">
          <a:xfrm>
            <a:off x="4114800" y="2971800"/>
            <a:ext cx="676275" cy="1409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9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2F49CD"/>
              </a:solidFill>
              <a:latin typeface="Arial"/>
              <a:cs typeface="Arial"/>
            </a:endParaRPr>
          </a:p>
        </p:txBody>
      </p:sp>
      <p:sp>
        <p:nvSpPr>
          <p:cNvPr id="18462" name="WordArt 30"/>
          <p:cNvSpPr>
            <a:spLocks noChangeArrowheads="1" noChangeShapeType="1" noTextEdit="1"/>
          </p:cNvSpPr>
          <p:nvPr/>
        </p:nvSpPr>
        <p:spPr bwMode="auto">
          <a:xfrm>
            <a:off x="2514600" y="2819400"/>
            <a:ext cx="8382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72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8463" name="WordArt 31"/>
          <p:cNvSpPr>
            <a:spLocks noChangeArrowheads="1" noChangeShapeType="1" noTextEdit="1"/>
          </p:cNvSpPr>
          <p:nvPr/>
        </p:nvSpPr>
        <p:spPr bwMode="auto">
          <a:xfrm>
            <a:off x="0" y="2214554"/>
            <a:ext cx="762000" cy="1362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9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1809" y="549142"/>
            <a:ext cx="721523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</a:t>
            </a:r>
          </a:p>
          <a:p>
            <a:endParaRPr lang="en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5" descr="j0343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14290"/>
            <a:ext cx="1857356" cy="179646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11560" y="3212976"/>
            <a:ext cx="7554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3. По </a:t>
            </a: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слову – помощнику определите род.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496234"/>
            <a:ext cx="7375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2. Подберите </a:t>
            </a: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слово – помощник.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1687583"/>
            <a:ext cx="4402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Назовите</a:t>
            </a: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слово</a:t>
            </a: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.</a:t>
            </a:r>
          </a:p>
        </p:txBody>
      </p:sp>
      <p:sp>
        <p:nvSpPr>
          <p:cNvPr id="10" name="5-конечная звезда 9">
            <a:hlinkClick r:id="rId3" action="ppaction://hlinkfile"/>
          </p:cNvPr>
          <p:cNvSpPr/>
          <p:nvPr/>
        </p:nvSpPr>
        <p:spPr>
          <a:xfrm>
            <a:off x="7308304" y="5013176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BS00554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73216"/>
            <a:ext cx="1285852" cy="124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694</TotalTime>
  <Words>127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User</cp:lastModifiedBy>
  <cp:revision>82</cp:revision>
  <dcterms:modified xsi:type="dcterms:W3CDTF">2019-01-28T13:27:56Z</dcterms:modified>
</cp:coreProperties>
</file>