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3000" t="5000" r="33000" b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6315-B494-4B00-89B6-7DFD2F03726C}" type="datetimeFigureOut">
              <a:rPr lang="ru-RU" smtClean="0"/>
              <a:pPr/>
              <a:t>01.08.2022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107504" y="656134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lgabor.com/" TargetMode="External"/><Relationship Id="rId3" Type="http://schemas.openxmlformats.org/officeDocument/2006/relationships/hyperlink" Target="http://www.indezine.com/" TargetMode="External"/><Relationship Id="rId7" Type="http://schemas.openxmlformats.org/officeDocument/2006/relationships/hyperlink" Target="http://vesnat.ru/nuda/urok-novogo-pokolinnya-1-klas/62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9068/16969765.1b8/0_87bd9_13bca51d_M.png" TargetMode="External"/><Relationship Id="rId5" Type="http://schemas.openxmlformats.org/officeDocument/2006/relationships/hyperlink" Target="http://img-fotki.yandex.ru/get/6836/16969765.241/0_9176b_49ccac57_M.png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://img-fotki.yandex.ru/get/5105/200418627.4/0_1062a4_b5b8d1a9_L.png" TargetMode="Externa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2961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6768752" cy="309634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Тренажёр</a:t>
            </a:r>
            <a:r>
              <a:rPr lang="ru-RU" sz="5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в слове звуков и букв</a:t>
            </a:r>
            <a:r>
              <a:rPr lang="ru-RU" sz="27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язык, 1-4 класс</a:t>
            </a:r>
            <a:b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УМК любой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15" name="Picture 2" descr="http://img-fotki.yandex.ru/get/5105/200418627.4/0_1062a4_b5b8d1a9_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390" y="5844152"/>
            <a:ext cx="728853" cy="560593"/>
          </a:xfrm>
          <a:prstGeom prst="rect">
            <a:avLst/>
          </a:prstGeom>
          <a:noFill/>
        </p:spPr>
      </p:pic>
      <p:pic>
        <p:nvPicPr>
          <p:cNvPr id="16" name="Picture 8" descr="http://img-fotki.yandex.ru/get/9068/16969765.1b8/0_87bd9_13bca51d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055" y="5664319"/>
            <a:ext cx="806519" cy="75812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осень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ячмень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Вер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яблоко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7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2955652" y="332656"/>
            <a:ext cx="1695782" cy="2369765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ель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Молодец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2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2955652" y="332656"/>
            <a:ext cx="1695782" cy="2369765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2936362" y="4081804"/>
            <a:ext cx="1922003" cy="2443540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517206" y="61830"/>
            <a:ext cx="540000" cy="540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444208" y="560573"/>
            <a:ext cx="1808508" cy="59093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М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О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 Л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  О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   Д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    Е</a:t>
            </a:r>
          </a:p>
          <a:p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</a:rPr>
              <a:t>     Ц!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624736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68052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>
                <a:hlinkClick r:id="rId3"/>
              </a:rPr>
              <a:t>Шаблон </a:t>
            </a:r>
            <a:r>
              <a:rPr lang="ru-RU" dirty="0" err="1" smtClean="0">
                <a:hlinkClick r:id="rId3"/>
              </a:rPr>
              <a:t>пазлов</a:t>
            </a:r>
            <a:endParaRPr lang="ru-RU" dirty="0" smtClean="0">
              <a:hlinkClick r:id="rId3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4"/>
              </a:rPr>
              <a:t>Конверт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4"/>
              </a:rPr>
              <a:t>с открытками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5"/>
              </a:rPr>
              <a:t>Девочка с портфелем    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6"/>
              </a:rPr>
              <a:t>Заяц с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6"/>
              </a:rPr>
              <a:t>карандашами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7"/>
              </a:rPr>
              <a:t>Иллюстрация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rgbClr val="C00000"/>
                </a:solidFill>
                <a:hlinkClick r:id="rId8"/>
              </a:rPr>
              <a:t>Рамка </a:t>
            </a:r>
            <a:r>
              <a:rPr lang="ru-RU" dirty="0">
                <a:solidFill>
                  <a:srgbClr val="C00000"/>
                </a:solidFill>
                <a:hlinkClick r:id="rId8"/>
              </a:rPr>
              <a:t>- автор Ольга </a:t>
            </a:r>
            <a:r>
              <a:rPr lang="ru-RU" dirty="0" smtClean="0">
                <a:solidFill>
                  <a:srgbClr val="C00000"/>
                </a:solidFill>
                <a:hlinkClick r:id="rId8"/>
              </a:rPr>
              <a:t>Бор</a:t>
            </a:r>
            <a:endParaRPr lang="ru-RU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rgbClr val="C00000"/>
                </a:solidFill>
              </a:rPr>
              <a:t>Звуковые файлы записаны автором </a:t>
            </a:r>
            <a:endParaRPr lang="ru-RU" dirty="0" smtClean="0">
              <a:solidFill>
                <a:srgbClr val="C00000"/>
              </a:solidFill>
            </a:endParaRPr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rgbClr val="C00000"/>
                </a:solidFill>
              </a:rPr>
              <a:t>в </a:t>
            </a:r>
            <a:r>
              <a:rPr lang="ru-RU" dirty="0">
                <a:solidFill>
                  <a:srgbClr val="C00000"/>
                </a:solidFill>
              </a:rPr>
              <a:t>программе </a:t>
            </a:r>
            <a:r>
              <a:rPr lang="en-US" dirty="0">
                <a:solidFill>
                  <a:srgbClr val="C00000"/>
                </a:solidFill>
              </a:rPr>
              <a:t>Audacity</a:t>
            </a:r>
            <a:endParaRPr lang="ru-RU" dirty="0">
              <a:solidFill>
                <a:srgbClr val="C00000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6" descr="http://img-fotki.yandex.ru/get/6836/16969765.241/0_9176b_49ccac57_M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5661248"/>
            <a:ext cx="600181" cy="983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35084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5616624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D:\Лидия\шаблоны\Авторские шаблоны\отправленные\Фокина Л. П. Шаблоны презентаций - 71\Фокина Л. П. Шаблоны презентаций Рамки красные\Фокина Л. П. Шаблон презентаций Рамки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1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88640"/>
            <a:ext cx="5616623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Дорогой друг!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Прочитай слово и определи сколько в нём звуков и букв. </a:t>
            </a:r>
            <a:endParaRPr lang="ru-RU" sz="3200" b="1" dirty="0">
              <a:solidFill>
                <a:srgbClr val="C00000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Если ты </a:t>
            </a:r>
            <a:r>
              <a:rPr lang="ru-RU" sz="3200" b="1" dirty="0" smtClean="0">
                <a:solidFill>
                  <a:srgbClr val="C00000"/>
                </a:solidFill>
                <a:cs typeface="Times New Roman" pitchFamily="18" charset="0"/>
              </a:rPr>
              <a:t>ответишь </a:t>
            </a: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верно,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то перейдёшь к следующему заданию.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Желаю удачи!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рысь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5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7504" y="656134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156176" y="106897"/>
            <a:ext cx="0" cy="6644206"/>
          </a:xfrm>
          <a:prstGeom prst="line">
            <a:avLst/>
          </a:prstGeom>
          <a:ln w="127000" cmpd="tri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тигр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3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мороз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Замечатель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крыльцо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7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7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янтарь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маяк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Умница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пыль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ягода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</TotalTime>
  <Words>298</Words>
  <Application>Microsoft Office PowerPoint</Application>
  <PresentationFormat>Экран (4:3)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Тренажёр Определение в слове звуков и букв Русский язык, 1-4 класс УМК любой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в слове звуков и букв</dc:title>
  <dc:creator>Фокина Лидия Петровна</dc:creator>
  <cp:keywords>Тренажёр</cp:keywords>
  <cp:lastModifiedBy>Лисёнок</cp:lastModifiedBy>
  <cp:revision>33</cp:revision>
  <dcterms:created xsi:type="dcterms:W3CDTF">2014-01-04T07:37:12Z</dcterms:created>
  <dcterms:modified xsi:type="dcterms:W3CDTF">2022-08-01T13:15:22Z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561562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