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58" r:id="rId5"/>
    <p:sldId id="259" r:id="rId6"/>
    <p:sldId id="260" r:id="rId7"/>
    <p:sldId id="273" r:id="rId8"/>
    <p:sldId id="261" r:id="rId9"/>
    <p:sldId id="262" r:id="rId10"/>
    <p:sldId id="263" r:id="rId11"/>
    <p:sldId id="264" r:id="rId12"/>
    <p:sldId id="265" r:id="rId13"/>
    <p:sldId id="266" r:id="rId14"/>
    <p:sldId id="272" r:id="rId15"/>
    <p:sldId id="267" r:id="rId16"/>
    <p:sldId id="268" r:id="rId17"/>
    <p:sldId id="269" r:id="rId18"/>
    <p:sldId id="270" r:id="rId19"/>
    <p:sldId id="276" r:id="rId20"/>
    <p:sldId id="275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809" autoAdjust="0"/>
    <p:restoredTop sz="94660"/>
  </p:normalViewPr>
  <p:slideViewPr>
    <p:cSldViewPr>
      <p:cViewPr varScale="1">
        <p:scale>
          <a:sx n="68" d="100"/>
          <a:sy n="68" d="100"/>
        </p:scale>
        <p:origin x="-16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8;&#1095;&#1080;&#1073;&#1072;&#1083;&#1100;&#1076;\Desktop\&#1053;&#1043;%20&#1057;&#1058;.&#1043;&#1056;\&#1053;&#1086;&#1074;&#1086;&#1075;&#1086;&#1076;&#1085;&#1103;&#1103;-&#1076;&#1077;&#1090;&#1089;&#1082;&#1072;&#1103;-&#1087;&#1077;&#1089;&#1085;&#1103;-&#1080;-&#1084;&#1091;&#1083;&#1100;&#1090;&#1080;&#1082;-&#1042;&#1077;&#1089;&#1077;&#1083;&#1099;&#1077;-&#1057;&#1085;&#1077;&#1075;&#1086;&#1074;&#1080;&#1082;&#1080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&#1089;&#1085;&#1077;&#1075;&#1086;&#1074;&#1080;&#1082;.wav" TargetMode="Externa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&#1069;&#1051;&#1068;&#1047;&#1040;-1___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es_the-storyteller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&#1069;&#1051;&#1068;&#1047;&#1040;-2___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2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24.&#1052;&#1099;%20&#1087;&#1086;&#1074;&#1077;&#1089;&#1080;&#1084;%20&#1096;&#1072;&#1088;&#1080;&#1082;&#1080;_.mp3" TargetMode="Externa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8;&#1095;&#1080;&#1073;&#1072;&#1083;&#1100;&#1076;\Desktop\&#1053;&#1043;%20&#1057;&#1058;.&#1043;&#1056;\&#1090;&#1091;&#1082;&#1080;%20&#1090;&#1091;&#1082;&#1080;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&#1089;&#1085;&#1077;&#1078;&#1080;&#1085;&#1082;&#1080;.mp3" TargetMode="Externa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&#1040;&#1085;&#1085;&#1072;%20&#1041;&#1091;&#1090;&#1091;&#1088;&#1083;&#1080;&#1085;&#1072;%20-%20&#1047;&#1072;%20&#1086;&#1082;&#1085;&#1086;&#1084;%20&#1086;&#1087;&#1103;&#1090;&#1100;%20&#1089;&#1091;&#1075;&#1088;&#1086;&#1073;&#1099;%20(minus)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39.&#1048;&#1075;&#1088;&#1072;%20&#1089;%20&#1044;&#1052;%20-%20&#1047;&#1072;&#1084;&#1086;&#1088;&#1086;&#1078;&#1091;(%20)%20&#1073;&#1077;&#1079;%20&#1076;&#1077;&#1090;&#1089;&#1082;&#1080;&#1093;%20&#1075;&#1086;&#1083;&#1086;&#1089;&#1086;&#1074;%20.&#1040;&#1074;&#1090;&#1086;&#1088;%20&#1040;.&#1063;&#1091;&#1075;&#1072;&#1081;&#1082;&#1080;&#1085;&#1072;_(&#1089;&#1090;.&#1075;&#1088;).mp3" TargetMode="Externa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25.&#1045;&#1083;&#1086;&#1095;&#1082;&#1080;-&#1087;&#1077;&#1085;&#1077;&#1095;&#1082;&#1080;).mp3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&#1053;&#1043;%20&#1057;&#1058;.&#1043;&#1056;\2-%20&#1042;&#1077;&#1089;&#1077;&#1083;&#1086;%20&#1074;%20&#1089;&#1085;&#1077;&#1078;&#1082;&#1080;%20&#1080;&#1075;&#1088;&#1072;&#1077;&#1084;%20+.mp3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&#1040;&#1053;&#1053;&#1040;-1___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&#1040;&#1053;&#1053;&#1040;-2___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8;&#1095;&#1080;&#1073;&#1072;&#1083;&#1100;&#1076;\Desktop\&#1053;&#1043;%20&#1057;&#1058;.&#1043;&#1056;\1-&#1042;&#1077;&#1089;&#1077;&#1083;&#1099;&#1077;%20&#1074;&#1072;&#1088;&#1077;&#1078;&#1082;&#1080;%20+.mp3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20x1200_892281_[www.ArtFile.ru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овогодняя-детская-песня-и-мультик-Веселые-Снеговик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928726" y="-857280"/>
            <a:ext cx="11001452" cy="885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000x3590_771636_[www.ArtFile.ru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6304"/>
            <a:ext cx="9144000" cy="6565392"/>
          </a:xfrm>
          <a:prstGeom prst="rect">
            <a:avLst/>
          </a:prstGeom>
        </p:spPr>
      </p:pic>
      <p:pic>
        <p:nvPicPr>
          <p:cNvPr id="5" name="снегови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091254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amok-Elz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f927e5bdf7e6820bf8ed6bea1c1ee7b7--frozen-movie-elsa-froz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818" y="0"/>
            <a:ext cx="5736364" cy="685800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7c30fc804345156d1f5a55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O4po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00239"/>
            <a:ext cx="6277745" cy="4857761"/>
          </a:xfrm>
          <a:prstGeom prst="rect">
            <a:avLst/>
          </a:prstGeom>
        </p:spPr>
      </p:pic>
      <p:pic>
        <p:nvPicPr>
          <p:cNvPr id="6" name="ЭЛЬЗА-1_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77220" y="5786454"/>
            <a:ext cx="866780" cy="86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7c30fc804345156d1f5a55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rdEmNKZC4u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8850" y="0"/>
            <a:ext cx="4686300" cy="6858000"/>
          </a:xfrm>
          <a:prstGeom prst="rect">
            <a:avLst/>
          </a:prstGeom>
        </p:spPr>
      </p:pic>
      <p:pic>
        <p:nvPicPr>
          <p:cNvPr id="6" name="es_the-storytell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34344" y="5848344"/>
            <a:ext cx="1009656" cy="1009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7c30fc804345156d1f5a55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original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80" y="0"/>
            <a:ext cx="5405442" cy="6858000"/>
          </a:xfrm>
          <a:prstGeom prst="rect">
            <a:avLst/>
          </a:prstGeom>
        </p:spPr>
      </p:pic>
      <p:pic>
        <p:nvPicPr>
          <p:cNvPr id="6" name="ЭЛЬЗА-2_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34344" y="5848344"/>
            <a:ext cx="1009656" cy="1009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humb-9-e15426968049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24.Мы повесим шарики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6009491"/>
            <a:ext cx="848509" cy="848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7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туки тук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571536" y="-785842"/>
            <a:ext cx="11525331" cy="8643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fcef2cad73bd28ff23a07f7f7c215a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60"/>
            <a:ext cx="9144000" cy="683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29" y="0"/>
            <a:ext cx="9207529" cy="6858000"/>
          </a:xfrm>
          <a:prstGeom prst="rect">
            <a:avLst/>
          </a:prstGeom>
        </p:spPr>
      </p:pic>
      <p:pic>
        <p:nvPicPr>
          <p:cNvPr id="5" name="снежин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6000768"/>
            <a:ext cx="652466" cy="652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XXxacKXkU6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384520" cy="6858000"/>
          </a:xfrm>
          <a:prstGeom prst="rect">
            <a:avLst/>
          </a:prstGeom>
        </p:spPr>
      </p:pic>
      <p:pic>
        <p:nvPicPr>
          <p:cNvPr id="5" name="Анна Бутурлина - За окном опять сугробы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76972"/>
            <a:ext cx="581028" cy="581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creen-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9.Игра с ДМ - Заморожу( ) без детских голосов .Автор А.Чугайкина_(ст.гр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5715016"/>
            <a:ext cx="804866" cy="804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0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anta-cow-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nnam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25.Елочки-пенечки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10572" y="6124572"/>
            <a:ext cx="733428" cy="733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gr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2- Весело в снежки играем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5929330"/>
            <a:ext cx="723904" cy="723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3a01300b951bc1fd916c1451e7e162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945922"/>
          </a:xfrm>
          <a:prstGeom prst="rect">
            <a:avLst/>
          </a:prstGeom>
        </p:spPr>
      </p:pic>
      <p:pic>
        <p:nvPicPr>
          <p:cNvPr id="4" name="Рисунок 3" descr="9DCl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0"/>
            <a:ext cx="5367356" cy="6858000"/>
          </a:xfrm>
          <a:prstGeom prst="rect">
            <a:avLst/>
          </a:prstGeom>
        </p:spPr>
      </p:pic>
      <p:pic>
        <p:nvPicPr>
          <p:cNvPr id="6" name="АННА-1_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15338" y="6205534"/>
            <a:ext cx="652466" cy="652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3a01300b951bc1fd916c1451e7e162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7923"/>
            <a:ext cx="9144000" cy="6945923"/>
          </a:xfrm>
          <a:prstGeom prst="rect">
            <a:avLst/>
          </a:prstGeom>
        </p:spPr>
      </p:pic>
      <p:pic>
        <p:nvPicPr>
          <p:cNvPr id="5" name="Рисунок 4" descr="D_YM3ebWkAA6g19.jpg"/>
          <p:cNvPicPr>
            <a:picLocks noChangeAspect="1"/>
          </p:cNvPicPr>
          <p:nvPr/>
        </p:nvPicPr>
        <p:blipFill>
          <a:blip r:embed="rId3"/>
          <a:srcRect l="27343" t="-751" r="27344"/>
          <a:stretch>
            <a:fillRect/>
          </a:stretch>
        </p:blipFill>
        <p:spPr>
          <a:xfrm>
            <a:off x="4071934" y="-8771"/>
            <a:ext cx="5072066" cy="6866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3a01300b951bc1fd916c1451e7e162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945923"/>
          </a:xfrm>
          <a:prstGeom prst="rect">
            <a:avLst/>
          </a:prstGeom>
        </p:spPr>
      </p:pic>
      <p:pic>
        <p:nvPicPr>
          <p:cNvPr id="4" name="Рисунок 3" descr="Yj2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0042"/>
            <a:ext cx="5192333" cy="6357958"/>
          </a:xfrm>
          <a:prstGeom prst="rect">
            <a:avLst/>
          </a:prstGeom>
        </p:spPr>
      </p:pic>
      <p:pic>
        <p:nvPicPr>
          <p:cNvPr id="6" name="АННА-2_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05782" y="5919782"/>
            <a:ext cx="938218" cy="938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astol.com.ua-18589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1-Веселые варежки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05782" y="5919782"/>
            <a:ext cx="938218" cy="938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6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516</TotalTime>
  <Words>0</Words>
  <PresentationFormat>Экран (4:3)</PresentationFormat>
  <Paragraphs>0</Paragraphs>
  <Slides>21</Slides>
  <Notes>0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Егерева</dc:creator>
  <cp:lastModifiedBy>Арчибальд</cp:lastModifiedBy>
  <cp:revision>15</cp:revision>
  <dcterms:created xsi:type="dcterms:W3CDTF">2020-12-08T10:17:59Z</dcterms:created>
  <dcterms:modified xsi:type="dcterms:W3CDTF">2020-12-25T04:37:45Z</dcterms:modified>
</cp:coreProperties>
</file>