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8" r:id="rId3"/>
    <p:sldId id="289" r:id="rId4"/>
    <p:sldId id="293" r:id="rId5"/>
    <p:sldId id="269" r:id="rId6"/>
    <p:sldId id="294" r:id="rId7"/>
    <p:sldId id="273" r:id="rId8"/>
    <p:sldId id="271" r:id="rId9"/>
    <p:sldId id="275" r:id="rId10"/>
    <p:sldId id="274" r:id="rId11"/>
    <p:sldId id="270" r:id="rId12"/>
    <p:sldId id="280" r:id="rId13"/>
    <p:sldId id="282" r:id="rId14"/>
    <p:sldId id="295" r:id="rId15"/>
    <p:sldId id="283" r:id="rId16"/>
    <p:sldId id="284" r:id="rId17"/>
    <p:sldId id="28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6552-5D9B-4836-9244-4CBCBC18272D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008C5-6EBF-445A-A2A5-FFCC71BB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6552-5D9B-4836-9244-4CBCBC18272D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008C5-6EBF-445A-A2A5-FFCC71BB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6552-5D9B-4836-9244-4CBCBC18272D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008C5-6EBF-445A-A2A5-FFCC71BB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6552-5D9B-4836-9244-4CBCBC18272D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008C5-6EBF-445A-A2A5-FFCC71BB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6552-5D9B-4836-9244-4CBCBC18272D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008C5-6EBF-445A-A2A5-FFCC71BB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6552-5D9B-4836-9244-4CBCBC18272D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008C5-6EBF-445A-A2A5-FFCC71BB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6552-5D9B-4836-9244-4CBCBC18272D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008C5-6EBF-445A-A2A5-FFCC71BB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6552-5D9B-4836-9244-4CBCBC18272D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008C5-6EBF-445A-A2A5-FFCC71BB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6552-5D9B-4836-9244-4CBCBC18272D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008C5-6EBF-445A-A2A5-FFCC71BB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6552-5D9B-4836-9244-4CBCBC18272D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008C5-6EBF-445A-A2A5-FFCC71BB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6552-5D9B-4836-9244-4CBCBC18272D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008C5-6EBF-445A-A2A5-FFCC71BB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F6552-5D9B-4836-9244-4CBCBC18272D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008C5-6EBF-445A-A2A5-FFCC71BB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223224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Презентация для старших дошкольников  </a:t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«День Победы - светлый праздник»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99592" y="4149080"/>
            <a:ext cx="7560840" cy="148972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                    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                  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Подготовила: Воспитатель Прусакова С.В.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8208912" cy="121014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Письма с фронта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 descr="C:\Users\Кей\Desktop\unnamed (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340768"/>
            <a:ext cx="7701111" cy="4286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Полевая кухня 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Кей\Desktop\Новая папка (3)\153423962218481726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052736"/>
            <a:ext cx="7964768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332656"/>
            <a:ext cx="7920880" cy="1584176"/>
          </a:xfrm>
        </p:spPr>
        <p:txBody>
          <a:bodyPr>
            <a:noAutofit/>
          </a:bodyPr>
          <a:lstStyle/>
          <a:p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</a:b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Кей\Desktop\Новая папка (3)\9-maya_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00808"/>
            <a:ext cx="8061190" cy="45365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43608" y="332656"/>
            <a:ext cx="81003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   Советские войска  разгромили вражеские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силы Германии, установив знамя победы над Рейхстагом!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 Война закончилась 9 мая в Берлине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Пришла долгожданная Победа!</a:t>
            </a:r>
            <a:endParaRPr lang="ru-RU" sz="3200" dirty="0"/>
          </a:p>
        </p:txBody>
      </p:sp>
      <p:pic>
        <p:nvPicPr>
          <p:cNvPr id="8" name="Picture 2" descr="C:\Users\Кей\Desktop\1275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3427" r="2488"/>
          <a:stretch>
            <a:fillRect/>
          </a:stretch>
        </p:blipFill>
        <p:spPr bwMode="auto">
          <a:xfrm>
            <a:off x="899592" y="1340768"/>
            <a:ext cx="7200800" cy="4794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9001000" cy="119675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Мемориал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Вечного огня на Марсовом поле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6" name="Содержимое 5" descr="https://pbs.twimg.com/media/DrTXYWmXcAAVCdr.jpg:large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96752"/>
            <a:ext cx="8111045" cy="466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363272" cy="112474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Бессмертный полк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 descr="C:\Users\Кей\Desktop\dc7e3999008ef524fef03e9d39df13c9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24744"/>
            <a:ext cx="7740861" cy="51605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32656"/>
            <a:ext cx="8507288" cy="72008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b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endParaRPr lang="ru-RU" b="1" dirty="0"/>
          </a:p>
        </p:txBody>
      </p:sp>
      <p:pic>
        <p:nvPicPr>
          <p:cNvPr id="6" name="Picture 2" descr="C:\Users\Кей\Desktop\132a0e561c29b24b4a8dc77ea8e12d0d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68760"/>
            <a:ext cx="7236803" cy="4824536"/>
          </a:xfrm>
          <a:prstGeom prst="rect">
            <a:avLst/>
          </a:prstGeom>
          <a:noFill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609600" y="260648"/>
            <a:ext cx="8507288" cy="9444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Каждый год в честь Дня Победы звучит праздничный </a:t>
            </a:r>
            <a: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салют </a:t>
            </a:r>
            <a: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Спасибо за Победу!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Кей\Desktop\_3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052736"/>
            <a:ext cx="7601854" cy="5121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ей\Desktop\Новая папка (3)\7133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08720"/>
            <a:ext cx="7560840" cy="50863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112474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Война началась 22 июня 1941 года  </a:t>
            </a:r>
            <a:b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  <a:p>
            <a:endParaRPr lang="ru-RU" sz="1200" dirty="0">
              <a:latin typeface="+mj-lt"/>
            </a:endParaRPr>
          </a:p>
        </p:txBody>
      </p:sp>
      <p:pic>
        <p:nvPicPr>
          <p:cNvPr id="15362" name="Picture 2" descr="C:\Users\Кей\Desktop\98315937537699.gif"/>
          <p:cNvPicPr>
            <a:picLocks noChangeAspect="1" noChangeArrowheads="1"/>
          </p:cNvPicPr>
          <p:nvPr/>
        </p:nvPicPr>
        <p:blipFill>
          <a:blip r:embed="rId3" cstate="print"/>
          <a:srcRect t="3918" r="2020"/>
          <a:stretch>
            <a:fillRect/>
          </a:stretch>
        </p:blipFill>
        <p:spPr bwMode="auto">
          <a:xfrm>
            <a:off x="1043608" y="908720"/>
            <a:ext cx="6984776" cy="5296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Миллионы мужчин отправились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     на защиту своей Родины!</a:t>
            </a:r>
            <a:endParaRPr lang="ru-RU" sz="3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  <a:p>
            <a:endParaRPr lang="ru-RU" sz="1200" dirty="0">
              <a:latin typeface="+mj-lt"/>
            </a:endParaRPr>
          </a:p>
        </p:txBody>
      </p:sp>
      <p:pic>
        <p:nvPicPr>
          <p:cNvPr id="14337" name="Picture 1" descr="C:\Users\Кей\Desktop\unnamed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230" y="1412776"/>
            <a:ext cx="7952210" cy="4690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         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          </a:t>
            </a:r>
            <a:r>
              <a:rPr lang="ru-RU" sz="2800" dirty="0" smtClean="0"/>
              <a:t> </a:t>
            </a: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Многие женщины и девушки тоже </a:t>
            </a:r>
            <a:b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ушли на фронт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Кей\Desktop\Новая папка (3)\590227-38a2f0e4b40c8ebd836f30ba9dde94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4189" r="1001" b="9243"/>
          <a:stretch>
            <a:fillRect/>
          </a:stretch>
        </p:blipFill>
        <p:spPr bwMode="auto">
          <a:xfrm>
            <a:off x="395536" y="1412776"/>
            <a:ext cx="3744416" cy="4464496"/>
          </a:xfrm>
          <a:prstGeom prst="rect">
            <a:avLst/>
          </a:prstGeom>
          <a:noFill/>
        </p:spPr>
      </p:pic>
      <p:pic>
        <p:nvPicPr>
          <p:cNvPr id="1028" name="Picture 4" descr="C:\Users\Кей\Desktop\story-of-one-nurse-in-second-world-war-m.jpg"/>
          <p:cNvPicPr>
            <a:picLocks noChangeAspect="1" noChangeArrowheads="1"/>
          </p:cNvPicPr>
          <p:nvPr/>
        </p:nvPicPr>
        <p:blipFill>
          <a:blip r:embed="rId4" cstate="print"/>
          <a:srcRect l="6531" r="30155" b="357"/>
          <a:stretch>
            <a:fillRect/>
          </a:stretch>
        </p:blipFill>
        <p:spPr bwMode="auto">
          <a:xfrm>
            <a:off x="4499992" y="1412776"/>
            <a:ext cx="4254511" cy="4461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836613"/>
            <a:ext cx="3538538" cy="4321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31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4032250" y="260648"/>
            <a:ext cx="5111750" cy="5853113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  <a:p>
            <a:endParaRPr lang="ru-RU" sz="1200" dirty="0">
              <a:latin typeface="+mj-lt"/>
            </a:endParaRPr>
          </a:p>
        </p:txBody>
      </p:sp>
      <p:pic>
        <p:nvPicPr>
          <p:cNvPr id="2050" name="Picture 2" descr="C:\Users\Кей\Desktop\Новая папка (3)\eb63b4d39d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32656"/>
            <a:ext cx="4608512" cy="2880320"/>
          </a:xfrm>
          <a:prstGeom prst="rect">
            <a:avLst/>
          </a:prstGeom>
          <a:noFill/>
        </p:spPr>
      </p:pic>
      <p:pic>
        <p:nvPicPr>
          <p:cNvPr id="2" name="Picture 2" descr="C:\Users\Кей\Desktop\Новая папка (3)\1534238861168145126.jpg"/>
          <p:cNvPicPr>
            <a:picLocks noChangeAspect="1" noChangeArrowheads="1"/>
          </p:cNvPicPr>
          <p:nvPr/>
        </p:nvPicPr>
        <p:blipFill>
          <a:blip r:embed="rId4" cstate="print"/>
          <a:srcRect l="6480" t="15934" r="11441" b="2624"/>
          <a:stretch>
            <a:fillRect/>
          </a:stretch>
        </p:blipFill>
        <p:spPr bwMode="auto">
          <a:xfrm>
            <a:off x="4139952" y="3356992"/>
            <a:ext cx="4639820" cy="2808312"/>
          </a:xfrm>
          <a:prstGeom prst="rect">
            <a:avLst/>
          </a:prstGeom>
          <a:noFill/>
        </p:spPr>
      </p:pic>
      <p:pic>
        <p:nvPicPr>
          <p:cNvPr id="2052" name="Picture 4" descr="C:\Users\Кей\Desktop\Новая папка (3)\1534238880132922370.jpg"/>
          <p:cNvPicPr>
            <a:picLocks noChangeAspect="1" noChangeArrowheads="1"/>
          </p:cNvPicPr>
          <p:nvPr/>
        </p:nvPicPr>
        <p:blipFill>
          <a:blip r:embed="rId5" cstate="print"/>
          <a:srcRect l="6498" r="51080" b="3630"/>
          <a:stretch>
            <a:fillRect/>
          </a:stretch>
        </p:blipFill>
        <p:spPr bwMode="auto">
          <a:xfrm>
            <a:off x="323528" y="1484784"/>
            <a:ext cx="3642106" cy="468052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3851920" y="328498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152400" y="989013"/>
            <a:ext cx="3538538" cy="504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1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467544" y="692696"/>
            <a:ext cx="3250506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  <a: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Оружие, снаряды</a:t>
            </a:r>
            <a:endParaRPr kumimoji="0" lang="ru-RU" sz="11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3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4294967295"/>
          </p:nvPr>
        </p:nvSpPr>
        <p:spPr>
          <a:xfrm>
            <a:off x="4032250" y="273050"/>
            <a:ext cx="5111750" cy="585311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242" name="AutoShape 2" descr="C:\Users\%D0%9A%D0%B5%D0%B9\Desktop\scale_24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C:\Users\%D0%9A%D0%B5%D0%B9\Desktop\scale_24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6" name="AutoShape 6" descr="C:\Users\%D0%9A%D0%B5%D0%B9\Desktop\scale_1200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Кей\Desktop\Танки-картинки-красивые-прикольные-интересные-классные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32656"/>
            <a:ext cx="4376834" cy="2736304"/>
          </a:xfrm>
          <a:prstGeom prst="rect">
            <a:avLst/>
          </a:prstGeom>
          <a:noFill/>
        </p:spPr>
      </p:pic>
      <p:pic>
        <p:nvPicPr>
          <p:cNvPr id="2050" name="Picture 2" descr="C:\Users\Кей\Desktop\89089ff41d407b7fb367b005ffa5f70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44824"/>
            <a:ext cx="3888432" cy="2916324"/>
          </a:xfrm>
          <a:prstGeom prst="rect">
            <a:avLst/>
          </a:prstGeom>
          <a:noFill/>
        </p:spPr>
      </p:pic>
      <p:pic>
        <p:nvPicPr>
          <p:cNvPr id="2052" name="Picture 4" descr="C:\Users\Кей\Desktop\Books about war.jpg"/>
          <p:cNvPicPr>
            <a:picLocks noChangeAspect="1" noChangeArrowheads="1"/>
          </p:cNvPicPr>
          <p:nvPr/>
        </p:nvPicPr>
        <p:blipFill>
          <a:blip r:embed="rId5" cstate="print"/>
          <a:srcRect r="3414"/>
          <a:stretch>
            <a:fillRect/>
          </a:stretch>
        </p:blipFill>
        <p:spPr bwMode="auto">
          <a:xfrm>
            <a:off x="4355976" y="3284984"/>
            <a:ext cx="4378140" cy="2833713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83569" y="1124744"/>
            <a:ext cx="5004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Война шла на земле</a:t>
            </a:r>
            <a:endParaRPr lang="ru-RU" sz="2800" dirty="0"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>    </a:t>
            </a:r>
            <a:r>
              <a:rPr lang="ru-RU" sz="33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33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Кей\Desktop\hUyaabNl0i6BlosvsZrpbA.jpe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 r="7274" b="5251"/>
          <a:stretch>
            <a:fillRect/>
          </a:stretch>
        </p:blipFill>
        <p:spPr bwMode="auto">
          <a:xfrm>
            <a:off x="4427984" y="404664"/>
            <a:ext cx="4392488" cy="2664296"/>
          </a:xfrm>
          <a:prstGeom prst="rect">
            <a:avLst/>
          </a:prstGeom>
          <a:noFill/>
        </p:spPr>
      </p:pic>
      <p:pic>
        <p:nvPicPr>
          <p:cNvPr id="1026" name="Picture 2" descr="C:\Users\Кей\Desktop\Новая папка (3)\25-5014561-76b2810da924-usadba-ursy.jpg"/>
          <p:cNvPicPr>
            <a:picLocks noChangeAspect="1" noChangeArrowheads="1"/>
          </p:cNvPicPr>
          <p:nvPr/>
        </p:nvPicPr>
        <p:blipFill>
          <a:blip r:embed="rId4" cstate="print"/>
          <a:srcRect l="2625" t="9547" r="8656" b="9547"/>
          <a:stretch>
            <a:fillRect/>
          </a:stretch>
        </p:blipFill>
        <p:spPr bwMode="auto">
          <a:xfrm>
            <a:off x="4427984" y="3284984"/>
            <a:ext cx="4392488" cy="2924176"/>
          </a:xfrm>
          <a:prstGeom prst="rect">
            <a:avLst/>
          </a:prstGeom>
          <a:noFill/>
        </p:spPr>
      </p:pic>
      <p:pic>
        <p:nvPicPr>
          <p:cNvPr id="8" name="Picture 3" descr="C:\Users\Кей\Desktop\Cuban_Foxtrot_submarin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132856"/>
            <a:ext cx="4026644" cy="26642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5536" y="1484784"/>
            <a:ext cx="52551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   Сражались на море</a:t>
            </a:r>
            <a:endParaRPr lang="ru-RU" sz="2800" dirty="0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 flipV="1">
            <a:off x="0" y="228600"/>
            <a:ext cx="8229600" cy="4603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179512" y="1196752"/>
            <a:ext cx="4032448" cy="792163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Сражались и в воздухе</a:t>
            </a:r>
            <a:endParaRPr lang="ru-RU" sz="7000" b="1" dirty="0">
              <a:latin typeface="+mj-lt"/>
            </a:endParaRPr>
          </a:p>
        </p:txBody>
      </p:sp>
      <p:pic>
        <p:nvPicPr>
          <p:cNvPr id="1027" name="Picture 3" descr="C:\Users\Кей\Desktop\Новая папка (3)\424cf9711d6deffab4f03d5b622a322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4040188" cy="2933700"/>
          </a:xfrm>
          <a:prstGeom prst="rect">
            <a:avLst/>
          </a:prstGeom>
          <a:noFill/>
        </p:spPr>
      </p:pic>
      <p:pic>
        <p:nvPicPr>
          <p:cNvPr id="1026" name="Picture 2" descr="C:\Users\Кей\Desktop\7248525.jpeg"/>
          <p:cNvPicPr>
            <a:picLocks noChangeAspect="1" noChangeArrowheads="1"/>
          </p:cNvPicPr>
          <p:nvPr/>
        </p:nvPicPr>
        <p:blipFill>
          <a:blip r:embed="rId4" cstate="print"/>
          <a:srcRect l="48175" t="58972" r="11338" b="3240"/>
          <a:stretch>
            <a:fillRect/>
          </a:stretch>
        </p:blipFill>
        <p:spPr bwMode="auto">
          <a:xfrm>
            <a:off x="4499992" y="404664"/>
            <a:ext cx="4248472" cy="2973930"/>
          </a:xfrm>
          <a:prstGeom prst="rect">
            <a:avLst/>
          </a:prstGeom>
          <a:noFill/>
        </p:spPr>
      </p:pic>
      <p:pic>
        <p:nvPicPr>
          <p:cNvPr id="2050" name="Picture 2" descr="C:\Users\Кей\Desktop\1831.jpg"/>
          <p:cNvPicPr>
            <a:picLocks noChangeAspect="1" noChangeArrowheads="1"/>
          </p:cNvPicPr>
          <p:nvPr/>
        </p:nvPicPr>
        <p:blipFill>
          <a:blip r:embed="rId5" cstate="print"/>
          <a:srcRect t="3643" r="12678" b="11328"/>
          <a:stretch>
            <a:fillRect/>
          </a:stretch>
        </p:blipFill>
        <p:spPr bwMode="auto">
          <a:xfrm>
            <a:off x="4499991" y="3573016"/>
            <a:ext cx="4289341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83</Words>
  <Application>Microsoft Office PowerPoint</Application>
  <PresentationFormat>Экран (4:3)</PresentationFormat>
  <Paragraphs>31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для старших дошкольников   «День Победы - светлый праздник»</vt:lpstr>
      <vt:lpstr>Слайд 2</vt:lpstr>
      <vt:lpstr>    Война началась 22 июня 1941 года        </vt:lpstr>
      <vt:lpstr>      Миллионы мужчин отправились         на защиту своей Родины!</vt:lpstr>
      <vt:lpstr>                      Многие женщины и девушки тоже  ушли на фронт  </vt:lpstr>
      <vt:lpstr>        </vt:lpstr>
      <vt:lpstr> </vt:lpstr>
      <vt:lpstr>       </vt:lpstr>
      <vt:lpstr> </vt:lpstr>
      <vt:lpstr>Письма с фронта</vt:lpstr>
      <vt:lpstr>Полевая кухня </vt:lpstr>
      <vt:lpstr> </vt:lpstr>
      <vt:lpstr>   Война закончилась 9 мая в Берлине   Пришла долгожданная Победа!</vt:lpstr>
      <vt:lpstr>     Мемориал Вечного огня на Марсовом поле </vt:lpstr>
      <vt:lpstr> Бессмертный полк</vt:lpstr>
      <vt:lpstr>       </vt:lpstr>
      <vt:lpstr>Спасибо за Победу!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Кей</dc:creator>
  <cp:lastModifiedBy>Кей</cp:lastModifiedBy>
  <cp:revision>97</cp:revision>
  <dcterms:created xsi:type="dcterms:W3CDTF">2020-04-21T16:37:08Z</dcterms:created>
  <dcterms:modified xsi:type="dcterms:W3CDTF">2020-04-26T21:09:11Z</dcterms:modified>
</cp:coreProperties>
</file>