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67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582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412776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Судак или щуку очищают от чешуи, потрошат, отделяют голову и промывают. Затем у тушки со спинки надрезают кожу, удаляют хребтовую кость, реберные кости.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83768" y="366042"/>
            <a:ext cx="510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ОБРАБОТКА РЫБЫ ДЛЯ ФАРШИРОВАНИЯ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28439"/>
            <a:ext cx="5986984" cy="427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0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05289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Лук и морковь пассеруют, соединяют с чесноком, добавляют соль, молотый перец и все тщательно перемешивают. Тушку наполняют фаршем, придают ей форму целой рыбы, смазывают майонезом и запекают в течение 15—20 мин с добавлением специй.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914" y="476672"/>
            <a:ext cx="6524203" cy="420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097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farshirovannyi-sudak-v-duxovke-celikom_1572812038_15_m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8232915" cy="617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8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Возможные варианты оформления «Рыбы фаршированной»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7560840" cy="496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92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404664"/>
            <a:ext cx="6923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Посуда для подачи горячих рыбных блюд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75" y="927885"/>
            <a:ext cx="3328045" cy="3328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996952"/>
            <a:ext cx="3735864" cy="3735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164" y="1052736"/>
            <a:ext cx="3717032" cy="261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606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717032"/>
            <a:ext cx="86605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88640"/>
            <a:ext cx="324036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5670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1653168" cy="1653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55776" y="332656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Государственное бюджетное профессиональное</a:t>
            </a:r>
          </a:p>
          <a:p>
            <a:r>
              <a:rPr lang="ru-RU" dirty="0"/>
              <a:t>образовательное учреждение Краснодарское края</a:t>
            </a:r>
          </a:p>
          <a:p>
            <a:r>
              <a:rPr lang="ru-RU" dirty="0"/>
              <a:t>«Славянский электротехнологический техникум»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256490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План урока учебной практики по профессии</a:t>
            </a:r>
          </a:p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«Повар, кондитер»</a:t>
            </a:r>
          </a:p>
        </p:txBody>
      </p:sp>
    </p:spTree>
    <p:extLst>
      <p:ext uri="{BB962C8B-B14F-4D97-AF65-F5344CB8AC3E}">
        <p14:creationId xmlns:p14="http://schemas.microsoft.com/office/powerpoint/2010/main" val="364743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«Приготовление блюд из рыбы»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07" y="1659962"/>
            <a:ext cx="828092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524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«Приготовление рыбы фаршированной»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628800"/>
            <a:ext cx="8496944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073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911"/>
            <a:ext cx="9144001" cy="685008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86002" y="404664"/>
            <a:ext cx="74744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pPr algn="ctr"/>
            <a:r>
              <a:rPr lang="ru-RU" sz="2400" b="1" dirty="0"/>
              <a:t>Развитие общих и профессиональных компетенций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Профессиональные компетенции (ПК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1.Производить обработку рыбы с костным скелетом.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2.Производить приготовление или подготовку полуфабрикатов из рыбы </a:t>
            </a:r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костным </a:t>
            </a:r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скелетом.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Готовить и оформлять простые блюда из рыбы с костным скелетом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4481" y="2780928"/>
            <a:ext cx="86409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Общие компетенции (ОК):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1.Понимать сущность и социальную значимость своей будущей профессии, проявлять к ней устойчивый интерес.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2.Организовать свою собственную деятельность, исходя из цели и способов их достижения, определенных руководителем.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3.Анализировать рабочую ситуацию, осуществлять текущий и итоговый контроль, оценку и коррекцию собственной деятельности, нести ответственность, за результаты своей работы.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4.Осуществлять поиск информации, необходимой для эффективного выполнения профзадач.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5.Использовать информационно-коммуникационные технологии в профессиональной деятельности.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6.Работать в команде, эффективно общаться с коллегами, руководством, клиентами.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7.Готовить к работе производственное помещение и поддерживать его санитарное состояние.</a:t>
            </a:r>
          </a:p>
        </p:txBody>
      </p:sp>
    </p:spTree>
    <p:extLst>
      <p:ext uri="{BB962C8B-B14F-4D97-AF65-F5344CB8AC3E}">
        <p14:creationId xmlns:p14="http://schemas.microsoft.com/office/powerpoint/2010/main" val="352884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637"/>
            <a:ext cx="9143999" cy="683812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44825" y="1124744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мастерства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научить учащихся правильным и последовательным приемам и операциям по приготовлению фаршированной рыбы в целом виде с соблюдением правил безопасности труда, санитарии и гигиены в работе;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изучение норм закладки продуктов по сборнику рецептур, блюд из газетно-журнального материала;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изучить правил подачи и отпуска с учетом современных и модных форм подачи</a:t>
            </a:r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429000"/>
            <a:ext cx="80648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учащихся: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овладеть приемами и навыками приготовления полуфабриката из рыбы, запекания рыбы, определение готовности рыбы;</a:t>
            </a:r>
          </a:p>
          <a:p>
            <a:r>
              <a:rPr lang="ru-RU" sz="16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выполнять часть работ по нарезке и оформлению рыбных блюд и закусок.</a:t>
            </a:r>
            <a:r>
              <a:rPr lang="ru-RU" dirty="0">
                <a:solidFill>
                  <a:srgbClr val="0000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695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0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7008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1.Какое филе используют для приготовления котлетной массы?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3993" y="344290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2.Назовите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приготовления рыбной котлетной массы?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54452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3.Какую роль выполняет хлеб в составе рыбной котлетной массы?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332656"/>
            <a:ext cx="5614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Вопросы для профразминки:</a:t>
            </a:r>
          </a:p>
        </p:txBody>
      </p:sp>
    </p:spTree>
    <p:extLst>
      <p:ext uri="{BB962C8B-B14F-4D97-AF65-F5344CB8AC3E}">
        <p14:creationId xmlns:p14="http://schemas.microsoft.com/office/powerpoint/2010/main" val="344617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41419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4.Каков состав рыбной котлетной массы улучшенного качества?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12001" y="3103027"/>
            <a:ext cx="400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5.Какие вилы панировок вы знаете?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4477762"/>
            <a:ext cx="2259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6.Что такое льезон?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332656"/>
            <a:ext cx="4932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Вопросы для профразминки:</a:t>
            </a:r>
          </a:p>
        </p:txBody>
      </p:sp>
    </p:spTree>
    <p:extLst>
      <p:ext uri="{BB962C8B-B14F-4D97-AF65-F5344CB8AC3E}">
        <p14:creationId xmlns:p14="http://schemas.microsoft.com/office/powerpoint/2010/main" val="296984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Технологическая карта</a:t>
            </a:r>
          </a:p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Судак или щука, фаршированные (целиком)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519293"/>
              </p:ext>
            </p:extLst>
          </p:nvPr>
        </p:nvGraphicFramePr>
        <p:xfrm>
          <a:off x="467544" y="855959"/>
          <a:ext cx="8352927" cy="51206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423133"/>
                <a:gridCol w="1973351"/>
                <a:gridCol w="1956443"/>
              </a:tblGrid>
              <a:tr h="3394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брутто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нетто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Судак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91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Или щука (кроме морской)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91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Морковь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20*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Лук </a:t>
                      </a:r>
                      <a:r>
                        <a:rPr lang="ru-RU" dirty="0" err="1" smtClean="0"/>
                        <a:t>репчетый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20*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Маргарин столовый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Чеснок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0.8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Соус №596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 полуфабриката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156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Масса запеченной рыбы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125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Гарнир№№ 523, 530,525, 531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Соус№№ 598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75</a:t>
                      </a:r>
                      <a:endParaRPr lang="ru-RU" dirty="0"/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ru-RU" dirty="0" smtClean="0"/>
                        <a:t>Выход	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714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489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Возможные варианты оформления «Рыбы фаршированной»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Ресурсный центр</cp:lastModifiedBy>
  <cp:revision>12</cp:revision>
  <dcterms:created xsi:type="dcterms:W3CDTF">2025-03-27T08:48:15Z</dcterms:created>
  <dcterms:modified xsi:type="dcterms:W3CDTF">2025-03-28T06:32:48Z</dcterms:modified>
</cp:coreProperties>
</file>