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9" r:id="rId4"/>
    <p:sldId id="256" r:id="rId5"/>
    <p:sldId id="258" r:id="rId6"/>
    <p:sldId id="257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6CB634-E9B2-084A-B027-1DE06F2D5D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C24E78-80C2-A14E-B6DC-E63FFFF8C7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7F5FC3-5DB6-9F46-A1FB-FBD85F9BD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CCE661-2C13-454A-AD6F-B25C2679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B51931-AF94-244A-BDF3-249833DDC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59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5B3DFF-8F5D-244F-9081-0667A27A0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FA496A5-61E2-F843-9389-6B2468C8C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089956-DE2C-8442-8132-41F061295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E66444-C8FE-D944-A46C-DDA55EE90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7629DA-B758-FA42-9EAB-4DFAC2750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3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468E8E0-910D-7248-96BA-FB542E9A7E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17B040-8C38-224C-9BAC-355E0A21D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8B51BB-2095-3546-B5CD-54AFC86FB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11F12F-4943-DB4D-B8FE-28A17AC0E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2321E3-327F-A942-9B52-A08422F64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32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7AF86E-8A4E-3842-96F1-CAE3AB1B3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16B6D6-2C83-9149-8795-34CADF959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B7A1BC-091A-614E-BCCD-234F986FE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281A34-4B4B-DB4E-B166-AF51A8F15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C9AEAB-160D-7744-AABC-F63CA2F90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71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128B2A-AAD0-CE49-9E86-0C5CD7F47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E91070-4AEB-F945-AD77-A16281FCF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5E1F25-0DD1-8E4C-A238-A19BBE246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08EF73-0E73-5446-83B7-C6C5D9CC6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90BCAB-1970-9B43-A762-D1ABD8CA9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699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30371F-1231-FB4B-A150-F032C438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D4916E-2859-0846-81BC-18A922D63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B3E1B82-8519-454D-B574-DF16EE109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D89892-796C-054C-AB2A-0A4036C0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03CAF-AB33-6D47-8526-64E394BC6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2DFED0-1522-6C4B-B087-5683B0D30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78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41DDF3-BFA0-1A41-9B5D-9573A4D9C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5F1846-9BAC-AC4A-92F2-69B18FC77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B52F40-A313-BD4F-A333-9E8CCD457F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F42E7F4-FF17-FA47-9878-193A67DB27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858A199-4957-3041-850C-CCA45A3478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C1C1E83-68E8-8D43-A99B-C6DA43926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DC8B60F-FC62-724A-8161-28664DDED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0602175-2792-0743-8F5E-DA0CA5CF1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82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04AA7C-AE2D-5441-980F-925686C55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39F79D1-16B4-C041-92FE-D7BC2FAF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47811D3-5334-1B48-8D25-E3D1439BD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8C3424-6897-4C4C-89C3-250FCCB44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50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ADF9035-7EF2-8B44-AFC0-D69C87801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C1414DD-774A-A54B-9BCF-0C8AD2E75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2466C33-FA25-0A4D-B2B3-AF4E49C9E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223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DF5CBB-7084-824A-B9D6-E3163E900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23B254-9634-724F-BD0E-06B9B8C1C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970442-9765-4D47-95E0-5583FE7FB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58FA4A-FA5D-BD41-BF1D-B82FDB761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837380-0860-584C-AFE2-83ACAD6B5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8F3357-A49C-424E-9BC0-28D150EB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394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532B1-698B-394A-817D-79364670F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1596D6-5487-9A4F-80D4-E92223B034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6F71A2-31BD-C646-B423-B7D9BE6430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174E90-75A3-F24A-B5E8-D0F72CFD9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116DDF-7BF3-D344-8CC9-CA7C08F21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30FFCC-BD44-B647-8701-919DB5C88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121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DA328A-D92D-C543-BFFA-D9CD35CED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1582D5-DB9C-DE4D-B571-73A45D9F2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D96AEB-FD78-2D40-B23F-8815F8CC75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32F4B-2665-4B46-95D8-E7AAD1B612FB}" type="datetimeFigureOut">
              <a:rPr lang="ru-RU"/>
              <a:t>17.01.2021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4DD059-CEFF-2442-9082-2A1B6849C0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3C3A3F-B5D2-894B-8163-86510B1E82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01BFF-A34D-7A4B-B733-B7A0696C47F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97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5.jpeg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A1C68E8-4610-2649-B6AE-A101B360C64B}"/>
              </a:ext>
            </a:extLst>
          </p:cNvPr>
          <p:cNvSpPr txBox="1"/>
          <p:nvPr/>
        </p:nvSpPr>
        <p:spPr>
          <a:xfrm rot="10800000" flipV="1">
            <a:off x="-54835" y="5292823"/>
            <a:ext cx="8773874" cy="1446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4400" b="1"/>
              <a:t>Венгерская народная сказка «Долговязый, Патлатый и Разиня». </a:t>
            </a:r>
          </a:p>
        </p:txBody>
      </p:sp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80867F43-2727-414A-AE28-E761561DD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8584712" cy="5249167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02A44404-1646-B24A-9F85-4840F9962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712" y="-1"/>
            <a:ext cx="3444313" cy="52928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744BD1-7296-AA45-80FB-E7C00DDC337D}"/>
              </a:ext>
            </a:extLst>
          </p:cNvPr>
          <p:cNvSpPr txBox="1"/>
          <p:nvPr/>
        </p:nvSpPr>
        <p:spPr>
          <a:xfrm>
            <a:off x="8694946" y="5249166"/>
            <a:ext cx="3358173" cy="1746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/>
              <a:t>МБОУ СОШ 2</a:t>
            </a:r>
          </a:p>
          <a:p>
            <a:pPr algn="l"/>
            <a:r>
              <a:rPr lang="ru-RU" b="1"/>
              <a:t>Г. О. Химки</a:t>
            </a:r>
          </a:p>
          <a:p>
            <a:pPr algn="l"/>
            <a:r>
              <a:rPr lang="ru-RU" b="1"/>
              <a:t>Класс 4 «А» </a:t>
            </a:r>
          </a:p>
          <a:p>
            <a:pPr algn="l"/>
            <a:r>
              <a:rPr lang="ru-RU" b="1"/>
              <a:t>Кл. Руководитель : Цхай Л. А. </a:t>
            </a:r>
          </a:p>
          <a:p>
            <a:pPr algn="l"/>
            <a:endParaRPr lang="ru-RU" b="1"/>
          </a:p>
          <a:p>
            <a:pPr algn="l"/>
            <a:endParaRPr lang="ru-RU" b="1"/>
          </a:p>
        </p:txBody>
      </p:sp>
    </p:spTree>
    <p:extLst>
      <p:ext uri="{BB962C8B-B14F-4D97-AF65-F5344CB8AC3E}">
        <p14:creationId xmlns:p14="http://schemas.microsoft.com/office/powerpoint/2010/main" val="1368477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808BE05E-613E-CE46-8067-7060793B6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731" y="0"/>
            <a:ext cx="4645269" cy="6858000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0485CEB7-9A9B-6C48-9EFD-28213CC266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24889" cy="65575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C1082D-F5F1-FD48-BFBC-19BFD091AD1E}"/>
              </a:ext>
            </a:extLst>
          </p:cNvPr>
          <p:cNvSpPr txBox="1"/>
          <p:nvPr/>
        </p:nvSpPr>
        <p:spPr>
          <a:xfrm>
            <a:off x="4979377" y="557092"/>
            <a:ext cx="22332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b="1"/>
              <a:t>О Разине</a:t>
            </a:r>
          </a:p>
          <a:p>
            <a:pPr algn="l"/>
            <a:r>
              <a:rPr lang="ru-RU" sz="3600" b="1"/>
              <a:t>3ряд</a:t>
            </a:r>
          </a:p>
          <a:p>
            <a:pPr algn="l"/>
            <a:endParaRPr lang="ru-RU" sz="3600" b="1"/>
          </a:p>
        </p:txBody>
      </p:sp>
    </p:spTree>
    <p:extLst>
      <p:ext uri="{BB962C8B-B14F-4D97-AF65-F5344CB8AC3E}">
        <p14:creationId xmlns:p14="http://schemas.microsoft.com/office/powerpoint/2010/main" val="2441251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2951A9-C4CB-9845-A3D4-707F6C7726DB}"/>
              </a:ext>
            </a:extLst>
          </p:cNvPr>
          <p:cNvSpPr txBox="1"/>
          <p:nvPr/>
        </p:nvSpPr>
        <p:spPr>
          <a:xfrm rot="10565970" flipV="1">
            <a:off x="3705688" y="1622596"/>
            <a:ext cx="3437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i="1"/>
              <a:t>Добро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A66DEE-DEB5-D948-B6CE-901E1266B826}"/>
              </a:ext>
            </a:extLst>
          </p:cNvPr>
          <p:cNvSpPr txBox="1"/>
          <p:nvPr/>
        </p:nvSpPr>
        <p:spPr>
          <a:xfrm flipH="1">
            <a:off x="599829" y="3246776"/>
            <a:ext cx="45793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i="1"/>
              <a:t>Доверие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EA76A-2CC5-A942-A63E-B6915A4B1997}"/>
              </a:ext>
            </a:extLst>
          </p:cNvPr>
          <p:cNvSpPr txBox="1"/>
          <p:nvPr/>
        </p:nvSpPr>
        <p:spPr>
          <a:xfrm>
            <a:off x="7255118" y="2332376"/>
            <a:ext cx="34910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i="1"/>
              <a:t>Обман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64B468-B4E9-734D-935B-5E07C842FB0D}"/>
              </a:ext>
            </a:extLst>
          </p:cNvPr>
          <p:cNvSpPr txBox="1"/>
          <p:nvPr/>
        </p:nvSpPr>
        <p:spPr>
          <a:xfrm>
            <a:off x="1978269" y="4866882"/>
            <a:ext cx="3771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i="1"/>
              <a:t>Грубость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3E7A5F-7FB7-CD40-8A3E-F61915AADEFB}"/>
              </a:ext>
            </a:extLst>
          </p:cNvPr>
          <p:cNvSpPr txBox="1"/>
          <p:nvPr/>
        </p:nvSpPr>
        <p:spPr>
          <a:xfrm>
            <a:off x="7876443" y="4470448"/>
            <a:ext cx="3674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i="1"/>
              <a:t>Уважение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BB1002-069C-FA4D-B5C0-682C3C128187}"/>
              </a:ext>
            </a:extLst>
          </p:cNvPr>
          <p:cNvSpPr txBox="1"/>
          <p:nvPr/>
        </p:nvSpPr>
        <p:spPr>
          <a:xfrm>
            <a:off x="599830" y="538772"/>
            <a:ext cx="33750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i="1"/>
              <a:t>Счастье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FE6784-410E-C741-A849-76180A1E0CE1}"/>
              </a:ext>
            </a:extLst>
          </p:cNvPr>
          <p:cNvSpPr txBox="1"/>
          <p:nvPr/>
        </p:nvSpPr>
        <p:spPr>
          <a:xfrm>
            <a:off x="8096250" y="538772"/>
            <a:ext cx="38649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i="1"/>
              <a:t>Мудрость</a:t>
            </a:r>
          </a:p>
        </p:txBody>
      </p:sp>
    </p:spTree>
    <p:extLst>
      <p:ext uri="{BB962C8B-B14F-4D97-AF65-F5344CB8AC3E}">
        <p14:creationId xmlns:p14="http://schemas.microsoft.com/office/powerpoint/2010/main" val="1665017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043567A9-FF90-C44C-B045-93EB0C024A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90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68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453DC51-D156-A946-89A7-55C1972F0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364" y="70827"/>
            <a:ext cx="3973635" cy="6787173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7FB0BF6E-C5A0-264B-81C0-1693BCF4E1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33" y="83039"/>
            <a:ext cx="3973635" cy="6787172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2FD756AB-D6D9-F54E-A142-41E5E2861B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396154" cy="671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744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BD22455-3CBC-1244-8ABD-1B35124F3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60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A5148CA-B751-D14C-BBF5-56CF8A697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EE78317F-4ADC-9D47-9BD3-5C43B04803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-67109"/>
            <a:ext cx="6017847" cy="692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49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14C5E906-7C28-0149-9B5C-A660BE2F7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27" y="479913"/>
            <a:ext cx="11796346" cy="589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717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DAC48C2-AAE0-3C41-BBAC-BEA93F1EF4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090"/>
            <a:ext cx="11926200" cy="658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455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8ABBC86B-9AA7-FB48-89A1-5680DE73E8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62" y="-40664"/>
            <a:ext cx="11850076" cy="693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088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3AA57A8-5C5E-B049-B69C-CEC2D64E0D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77788" cy="6858000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F800E89-4BEA-BC46-8E5A-044209B9F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064" y="122115"/>
            <a:ext cx="2995925" cy="64354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3D5C46-589A-FF4E-BBEA-AD86CEE87DD4}"/>
              </a:ext>
            </a:extLst>
          </p:cNvPr>
          <p:cNvSpPr txBox="1"/>
          <p:nvPr/>
        </p:nvSpPr>
        <p:spPr>
          <a:xfrm>
            <a:off x="276223" y="947860"/>
            <a:ext cx="2538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О Долговязом</a:t>
            </a:r>
          </a:p>
          <a:p>
            <a:pPr algn="l"/>
            <a:r>
              <a:rPr lang="ru-RU" sz="2800" b="1"/>
              <a:t>1 ряд </a:t>
            </a:r>
          </a:p>
        </p:txBody>
      </p:sp>
    </p:spTree>
    <p:extLst>
      <p:ext uri="{BB962C8B-B14F-4D97-AF65-F5344CB8AC3E}">
        <p14:creationId xmlns:p14="http://schemas.microsoft.com/office/powerpoint/2010/main" val="3122446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937D8C9-CBBD-C046-A98C-3D3F6E47D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1" y="0"/>
            <a:ext cx="7192596" cy="6858000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541E5B0D-F3AD-F141-AEAC-6E46E153F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458" y="0"/>
            <a:ext cx="467254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99257E-7545-FD4B-A7E5-FC65707DC5C7}"/>
              </a:ext>
            </a:extLst>
          </p:cNvPr>
          <p:cNvSpPr txBox="1"/>
          <p:nvPr/>
        </p:nvSpPr>
        <p:spPr>
          <a:xfrm>
            <a:off x="80841" y="1051658"/>
            <a:ext cx="22820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/>
              <a:t>О ПАТЛАТОМ</a:t>
            </a:r>
          </a:p>
          <a:p>
            <a:pPr algn="l"/>
            <a:r>
              <a:rPr lang="ru-RU" sz="2800" b="1"/>
              <a:t>2ряд</a:t>
            </a:r>
          </a:p>
          <a:p>
            <a:pPr algn="l"/>
            <a:r>
              <a:rPr lang="ru-RU" sz="2800" b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72771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12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 иванова</dc:creator>
  <cp:lastModifiedBy>любовь иванова</cp:lastModifiedBy>
  <cp:revision>7</cp:revision>
  <dcterms:created xsi:type="dcterms:W3CDTF">2021-01-16T22:30:42Z</dcterms:created>
  <dcterms:modified xsi:type="dcterms:W3CDTF">2021-01-17T15:54:27Z</dcterms:modified>
</cp:coreProperties>
</file>