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notesMasterIdLst>
    <p:notesMasterId r:id="rId34"/>
  </p:notesMasterIdLst>
  <p:sldIdLst>
    <p:sldId id="304" r:id="rId2"/>
    <p:sldId id="337" r:id="rId3"/>
    <p:sldId id="338" r:id="rId4"/>
    <p:sldId id="344" r:id="rId5"/>
    <p:sldId id="339" r:id="rId6"/>
    <p:sldId id="347" r:id="rId7"/>
    <p:sldId id="348" r:id="rId8"/>
    <p:sldId id="349" r:id="rId9"/>
    <p:sldId id="360" r:id="rId10"/>
    <p:sldId id="350" r:id="rId11"/>
    <p:sldId id="345" r:id="rId12"/>
    <p:sldId id="353" r:id="rId13"/>
    <p:sldId id="310" r:id="rId14"/>
    <p:sldId id="362" r:id="rId15"/>
    <p:sldId id="354" r:id="rId16"/>
    <p:sldId id="315" r:id="rId17"/>
    <p:sldId id="311" r:id="rId18"/>
    <p:sldId id="363" r:id="rId19"/>
    <p:sldId id="342" r:id="rId20"/>
    <p:sldId id="356" r:id="rId21"/>
    <p:sldId id="366" r:id="rId22"/>
    <p:sldId id="355" r:id="rId23"/>
    <p:sldId id="351" r:id="rId24"/>
    <p:sldId id="312" r:id="rId25"/>
    <p:sldId id="358" r:id="rId26"/>
    <p:sldId id="359" r:id="rId27"/>
    <p:sldId id="367" r:id="rId28"/>
    <p:sldId id="368" r:id="rId29"/>
    <p:sldId id="343" r:id="rId30"/>
    <p:sldId id="370" r:id="rId31"/>
    <p:sldId id="331" r:id="rId32"/>
    <p:sldId id="371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96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774C9C-2602-46E7-AEED-88312518839C}" type="datetimeFigureOut">
              <a:rPr lang="ru-RU" smtClean="0"/>
              <a:pPr/>
              <a:t>10.12.2024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FB6FF6-7370-4ACC-ABA9-F7455E2D7E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6771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78ABC-911C-4D39-8877-C587F75DA485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B6FF6-7370-4ACC-ABA9-F7455E2D7E87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B6FF6-7370-4ACC-ABA9-F7455E2D7E87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B6FF6-7370-4ACC-ABA9-F7455E2D7E87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B6FF6-7370-4ACC-ABA9-F7455E2D7E87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B6FF6-7370-4ACC-ABA9-F7455E2D7E87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B6FF6-7370-4ACC-ABA9-F7455E2D7E87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B6FF6-7370-4ACC-ABA9-F7455E2D7E87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B6FF6-7370-4ACC-ABA9-F7455E2D7E87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B6FF6-7370-4ACC-ABA9-F7455E2D7E87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B6FF6-7370-4ACC-ABA9-F7455E2D7E87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B6FF6-7370-4ACC-ABA9-F7455E2D7E87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B6FF6-7370-4ACC-ABA9-F7455E2D7E87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B6FF6-7370-4ACC-ABA9-F7455E2D7E87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B6FF6-7370-4ACC-ABA9-F7455E2D7E87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B6FF6-7370-4ACC-ABA9-F7455E2D7E87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B6FF6-7370-4ACC-ABA9-F7455E2D7E87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B6FF6-7370-4ACC-ABA9-F7455E2D7E87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B6FF6-7370-4ACC-ABA9-F7455E2D7E87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B6FF6-7370-4ACC-ABA9-F7455E2D7E87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B6FF6-7370-4ACC-ABA9-F7455E2D7E87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B6FF6-7370-4ACC-ABA9-F7455E2D7E87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B6FF6-7370-4ACC-ABA9-F7455E2D7E87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B6FF6-7370-4ACC-ABA9-F7455E2D7E87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B6FF6-7370-4ACC-ABA9-F7455E2D7E87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B6FF6-7370-4ACC-ABA9-F7455E2D7E87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B6FF6-7370-4ACC-ABA9-F7455E2D7E87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B6FF6-7370-4ACC-ABA9-F7455E2D7E87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B6FF6-7370-4ACC-ABA9-F7455E2D7E87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B6FF6-7370-4ACC-ABA9-F7455E2D7E87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B6FF6-7370-4ACC-ABA9-F7455E2D7E87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B6FF6-7370-4ACC-ABA9-F7455E2D7E87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0600" y="2130425"/>
            <a:ext cx="7162800" cy="1470025"/>
          </a:xfrm>
          <a:ln w="38100">
            <a:noFill/>
          </a:ln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>
            <a:lvl1pPr>
              <a:defRPr>
                <a:solidFill>
                  <a:srgbClr val="CB95B9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cs typeface="Angsana New" pitchFamily="18" charset="-34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4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939AB31B-7C4B-4022-A4BD-23D72DF68D58}" type="datetimeFigureOut">
              <a:rPr lang="ru-RU" smtClean="0"/>
              <a:pPr/>
              <a:t>10.12.2024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E36A6C26-2B4D-4172-A32C-30B96159F2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AB31B-7C4B-4022-A4BD-23D72DF68D58}" type="datetimeFigureOut">
              <a:rPr lang="ru-RU" smtClean="0"/>
              <a:pPr/>
              <a:t>10.12.2024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A6C26-2B4D-4172-A32C-30B96159F2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AB31B-7C4B-4022-A4BD-23D72DF68D58}" type="datetimeFigureOut">
              <a:rPr lang="ru-RU" smtClean="0"/>
              <a:pPr/>
              <a:t>10.12.2024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A6C26-2B4D-4172-A32C-30B96159F2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AB31B-7C4B-4022-A4BD-23D72DF68D58}" type="datetimeFigureOut">
              <a:rPr lang="ru-RU" smtClean="0"/>
              <a:pPr/>
              <a:t>10.12.2024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A6C26-2B4D-4172-A32C-30B96159F2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AB31B-7C4B-4022-A4BD-23D72DF68D58}" type="datetimeFigureOut">
              <a:rPr lang="ru-RU" smtClean="0"/>
              <a:pPr/>
              <a:t>10.12.2024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A6C26-2B4D-4172-A32C-30B96159F2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AB31B-7C4B-4022-A4BD-23D72DF68D58}" type="datetimeFigureOut">
              <a:rPr lang="ru-RU" smtClean="0"/>
              <a:pPr/>
              <a:t>10.12.2024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A6C26-2B4D-4172-A32C-30B96159F2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AB31B-7C4B-4022-A4BD-23D72DF68D58}" type="datetimeFigureOut">
              <a:rPr lang="ru-RU" smtClean="0"/>
              <a:pPr/>
              <a:t>10.12.2024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A6C26-2B4D-4172-A32C-30B96159F2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AB31B-7C4B-4022-A4BD-23D72DF68D58}" type="datetimeFigureOut">
              <a:rPr lang="ru-RU" smtClean="0"/>
              <a:pPr/>
              <a:t>10.12.2024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A6C26-2B4D-4172-A32C-30B96159F2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AB31B-7C4B-4022-A4BD-23D72DF68D58}" type="datetimeFigureOut">
              <a:rPr lang="ru-RU" smtClean="0"/>
              <a:pPr/>
              <a:t>10.12.2024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A6C26-2B4D-4172-A32C-30B96159F2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AB31B-7C4B-4022-A4BD-23D72DF68D58}" type="datetimeFigureOut">
              <a:rPr lang="ru-RU" smtClean="0"/>
              <a:pPr/>
              <a:t>10.12.2024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A6C26-2B4D-4172-A32C-30B96159F2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AB31B-7C4B-4022-A4BD-23D72DF68D58}" type="datetimeFigureOut">
              <a:rPr lang="ru-RU" smtClean="0"/>
              <a:pPr/>
              <a:t>10.12.2024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A6C26-2B4D-4172-A32C-30B96159F2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9AB31B-7C4B-4022-A4BD-23D72DF68D58}" type="datetimeFigureOut">
              <a:rPr lang="ru-RU" smtClean="0"/>
              <a:pPr/>
              <a:t>10.12.2024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6A6C26-2B4D-4172-A32C-30B96159F2E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b="0" i="0" kern="1200">
          <a:solidFill>
            <a:srgbClr val="CB95B9"/>
          </a:solidFill>
          <a:effectLst>
            <a:glow rad="63500">
              <a:schemeClr val="accent4">
                <a:satMod val="175000"/>
                <a:alpha val="40000"/>
              </a:schemeClr>
            </a:glow>
            <a:reflection blurRad="6350" stA="55000" endA="300" endPos="45500" dir="5400000" sy="-100000" algn="bl" rotWithShape="0"/>
          </a:effectLst>
          <a:latin typeface="Book Antiqua" pitchFamily="18" charset="0"/>
          <a:ea typeface="Batang" pitchFamily="18" charset="-127"/>
          <a:cs typeface="Angsana New" pitchFamily="18" charset="-34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&#1084;&#1077;&#1078;&#1078;&#1086;&#1088;&#1080;&#1085;&#1072;\V14.AVI" TargetMode="External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8.png"/><Relationship Id="rId5" Type="http://schemas.openxmlformats.org/officeDocument/2006/relationships/image" Target="../media/image37.jpeg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&#1084;&#1077;&#1078;&#1078;&#1086;&#1088;&#1080;&#1085;&#1072;\4_32_.AVI" TargetMode="External"/><Relationship Id="rId4" Type="http://schemas.openxmlformats.org/officeDocument/2006/relationships/image" Target="../media/image3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1\Desktop\&#1053;&#1086;&#1074;&#1072;&#1103;%20&#1087;&#1072;&#1087;&#1082;&#1072;\&#1051;&#1077;&#1074;&#1080;&#1090;&#1072;&#1085;%20&#1055;&#1088;&#1086;&#1088;&#1099;&#1074;%20&#1073;&#1083;&#1086;&#1082;&#1072;&#1076;&#1099;.mp3" TargetMode="External"/><Relationship Id="rId5" Type="http://schemas.openxmlformats.org/officeDocument/2006/relationships/image" Target="../media/image47.png"/><Relationship Id="rId4" Type="http://schemas.openxmlformats.org/officeDocument/2006/relationships/image" Target="../media/image4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8.png"/><Relationship Id="rId5" Type="http://schemas.openxmlformats.org/officeDocument/2006/relationships/image" Target="../media/image51.jpeg"/><Relationship Id="rId4" Type="http://schemas.openxmlformats.org/officeDocument/2006/relationships/notesSlide" Target="../notesSlides/notesSlide3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1\Desktop\&#1053;&#1086;&#1074;&#1072;&#1103;%20&#1087;&#1072;&#1087;&#1082;&#1072;\leningr4.mp3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video" Target="file:///F:\Data\%20%204\04_03.MPG" TargetMode="External"/><Relationship Id="rId7" Type="http://schemas.openxmlformats.org/officeDocument/2006/relationships/image" Target="../media/image17.png"/><Relationship Id="rId2" Type="http://schemas.openxmlformats.org/officeDocument/2006/relationships/video" Target="file:///C:\Users\1\Desktop\&#1053;&#1086;&#1074;&#1072;&#1103;%20&#1087;&#1072;&#1087;&#1082;&#1072;\04_02.MPG" TargetMode="External"/><Relationship Id="rId1" Type="http://schemas.openxmlformats.org/officeDocument/2006/relationships/video" Target="file:///C:\Users\1\Desktop\&#1053;&#1086;&#1074;&#1072;&#1103;%20&#1087;&#1072;&#1087;&#1082;&#1072;\04_01.MPG" TargetMode="Externa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7.xml"/><Relationship Id="rId4" Type="http://schemas.openxmlformats.org/officeDocument/2006/relationships/video" Target="file:///C:\Users\1\Desktop\&#1053;&#1086;&#1074;&#1072;&#1103;%20&#1087;&#1072;&#1087;&#1082;&#1072;\04_04.MPG" TargetMode="External"/><Relationship Id="rId9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2214554"/>
            <a:ext cx="7572428" cy="3214710"/>
          </a:xfrm>
        </p:spPr>
        <p:txBody>
          <a:bodyPr>
            <a:normAutofit fontScale="90000"/>
            <a:scene3d>
              <a:camera prst="orthographicFront"/>
              <a:lightRig rig="threePt" dir="t"/>
            </a:scene3d>
          </a:bodyPr>
          <a:lstStyle/>
          <a:p>
            <a:r>
              <a:rPr lang="ru-RU" sz="8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Блокада</a:t>
            </a:r>
            <a:br>
              <a:rPr lang="ru-RU" sz="8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</a:br>
            <a:r>
              <a:rPr lang="ru-RU" sz="8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8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</a:br>
            <a:r>
              <a:rPr lang="ru-RU" sz="3100" b="1" dirty="0" smtClean="0">
                <a:solidFill>
                  <a:schemeClr val="bg1"/>
                </a:solidFill>
              </a:rPr>
              <a:t>27 </a:t>
            </a:r>
            <a:r>
              <a:rPr lang="ru-RU" sz="3100" b="1" smtClean="0">
                <a:solidFill>
                  <a:schemeClr val="bg1"/>
                </a:solidFill>
              </a:rPr>
              <a:t>января </a:t>
            </a:r>
            <a:r>
              <a:rPr lang="ru-RU" sz="3100" b="1" smtClean="0">
                <a:solidFill>
                  <a:schemeClr val="bg1"/>
                </a:solidFill>
              </a:rPr>
              <a:t>2024 </a:t>
            </a:r>
            <a:r>
              <a:rPr lang="ru-RU" sz="3100" b="1" dirty="0" smtClean="0">
                <a:solidFill>
                  <a:schemeClr val="bg1"/>
                </a:solidFill>
              </a:rPr>
              <a:t>года </a:t>
            </a:r>
            <a:r>
              <a:rPr lang="ru-RU" sz="3100" b="1" smtClean="0">
                <a:solidFill>
                  <a:schemeClr val="bg1"/>
                </a:solidFill>
              </a:rPr>
              <a:t>- </a:t>
            </a:r>
            <a:r>
              <a:rPr lang="ru-RU" sz="3100" b="1" smtClean="0">
                <a:solidFill>
                  <a:schemeClr val="bg1"/>
                </a:solidFill>
              </a:rPr>
              <a:t>80</a:t>
            </a:r>
            <a:r>
              <a:rPr lang="ru-RU" sz="3100" b="1" smtClean="0">
                <a:solidFill>
                  <a:schemeClr val="bg1"/>
                </a:solidFill>
              </a:rPr>
              <a:t> </a:t>
            </a:r>
            <a:r>
              <a:rPr lang="ru-RU" sz="3100" b="1" dirty="0" smtClean="0">
                <a:solidFill>
                  <a:schemeClr val="bg1"/>
                </a:solidFill>
              </a:rPr>
              <a:t>лет снятия блокады Ленинграда</a:t>
            </a:r>
            <a:r>
              <a:rPr lang="ru-RU" sz="8000" dirty="0" smtClean="0">
                <a:solidFill>
                  <a:schemeClr val="bg1"/>
                </a:solidFill>
              </a:rPr>
              <a:t/>
            </a:r>
            <a:br>
              <a:rPr lang="ru-RU" sz="8000" dirty="0" smtClean="0">
                <a:solidFill>
                  <a:schemeClr val="bg1"/>
                </a:solidFill>
              </a:rPr>
            </a:br>
            <a:endParaRPr lang="ru-RU" sz="8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Tm="16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9" descr="45cf1c3b662c.jpg"/>
          <p:cNvPicPr>
            <a:picLocks noChangeAspect="1"/>
          </p:cNvPicPr>
          <p:nvPr/>
        </p:nvPicPr>
        <p:blipFill>
          <a:blip r:embed="rId3">
            <a:lum contrast="10000"/>
          </a:blip>
          <a:stretch>
            <a:fillRect/>
          </a:stretch>
        </p:blipFill>
        <p:spPr>
          <a:xfrm>
            <a:off x="357157" y="285728"/>
            <a:ext cx="8444387" cy="621510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6" descr="68.jpg"/>
          <p:cNvPicPr>
            <a:picLocks noChangeAspect="1"/>
          </p:cNvPicPr>
          <p:nvPr/>
        </p:nvPicPr>
        <p:blipFill>
          <a:blip r:embed="rId3">
            <a:lum contrast="10000"/>
          </a:blip>
          <a:stretch>
            <a:fillRect/>
          </a:stretch>
        </p:blipFill>
        <p:spPr>
          <a:xfrm>
            <a:off x="1928794" y="285728"/>
            <a:ext cx="4572032" cy="621510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14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>
          <a:xfrm>
            <a:off x="1835150" y="765175"/>
            <a:ext cx="6932613" cy="52387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2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428604"/>
            <a:ext cx="3929090" cy="1143000"/>
          </a:xfrm>
        </p:spPr>
        <p:txBody>
          <a:bodyPr>
            <a:normAutofit fontScale="90000"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l"/>
            <a:r>
              <a:rPr lang="ru-RU" dirty="0" smtClean="0">
                <a:solidFill>
                  <a:schemeClr val="bg1"/>
                </a:solidFill>
              </a:rPr>
              <a:t>Нормы выдачи хлеба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Содержимое 4" descr="14.jpg"/>
          <p:cNvPicPr>
            <a:picLocks noGrp="1" noChangeAspect="1"/>
          </p:cNvPicPr>
          <p:nvPr>
            <p:ph sz="half" idx="1"/>
          </p:nvPr>
        </p:nvPicPr>
        <p:blipFill>
          <a:blip r:embed="rId3">
            <a:lum contrast="10000"/>
          </a:blip>
          <a:stretch>
            <a:fillRect/>
          </a:stretch>
        </p:blipFill>
        <p:spPr>
          <a:xfrm>
            <a:off x="5143504" y="214290"/>
            <a:ext cx="3703320" cy="3392424"/>
          </a:xfrm>
        </p:spPr>
      </p:pic>
      <p:pic>
        <p:nvPicPr>
          <p:cNvPr id="6" name="Содержимое 5" descr="5087de5c820a.jpg"/>
          <p:cNvPicPr>
            <a:picLocks noGrp="1" noChangeAspect="1"/>
          </p:cNvPicPr>
          <p:nvPr>
            <p:ph sz="half" idx="2"/>
          </p:nvPr>
        </p:nvPicPr>
        <p:blipFill>
          <a:blip r:embed="rId4">
            <a:lum contrast="20000"/>
          </a:blip>
          <a:stretch>
            <a:fillRect/>
          </a:stretch>
        </p:blipFill>
        <p:spPr>
          <a:xfrm>
            <a:off x="571472" y="3071810"/>
            <a:ext cx="5187267" cy="3071834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Ежедневный хлебный паек</a:t>
            </a:r>
            <a:br>
              <a:rPr lang="ru-RU" b="1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 в граммах) </a:t>
            </a:r>
            <a:endParaRPr lang="ru-RU" b="1" dirty="0">
              <a:ln w="12700">
                <a:noFill/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642909" y="1714488"/>
          <a:ext cx="7858182" cy="4381531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619394"/>
                <a:gridCol w="2619394"/>
                <a:gridCol w="2619394"/>
              </a:tblGrid>
              <a:tr h="1479477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Категория населения 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Октябрь </a:t>
                      </a:r>
                    </a:p>
                    <a:p>
                      <a:pPr algn="ctr"/>
                      <a:r>
                        <a:rPr lang="ru-RU" sz="3200" dirty="0" smtClean="0"/>
                        <a:t>1941 года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Ноябрь</a:t>
                      </a:r>
                      <a:r>
                        <a:rPr lang="ru-RU" sz="3200" baseline="0" dirty="0" smtClean="0"/>
                        <a:t> </a:t>
                      </a:r>
                    </a:p>
                    <a:p>
                      <a:pPr algn="ctr"/>
                      <a:r>
                        <a:rPr lang="ru-RU" sz="3200" baseline="0" dirty="0" smtClean="0"/>
                        <a:t>1941 года </a:t>
                      </a:r>
                      <a:endParaRPr lang="ru-RU" sz="3200" dirty="0"/>
                    </a:p>
                  </a:txBody>
                  <a:tcPr/>
                </a:tc>
              </a:tr>
              <a:tr h="1422577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Рабочие 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400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250</a:t>
                      </a:r>
                      <a:endParaRPr lang="ru-RU" sz="4000" b="1" dirty="0"/>
                    </a:p>
                  </a:txBody>
                  <a:tcPr/>
                </a:tc>
              </a:tr>
              <a:tr h="1479477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Дети </a:t>
                      </a:r>
                    </a:p>
                    <a:p>
                      <a:pPr algn="ctr"/>
                      <a:r>
                        <a:rPr lang="ru-RU" sz="4000" b="1" dirty="0" smtClean="0"/>
                        <a:t>до 12  лет 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200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125</a:t>
                      </a:r>
                      <a:endParaRPr lang="ru-RU" sz="40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le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803400" y="1089025"/>
            <a:ext cx="6908800" cy="4451350"/>
          </a:xfrm>
          <a:prstGeom prst="rect">
            <a:avLst/>
          </a:prstGeom>
          <a:noFill/>
          <a:ln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весна 42 прощание с ребенком.jpg"/>
          <p:cNvPicPr>
            <a:picLocks noGrp="1" noChangeAspect="1"/>
          </p:cNvPicPr>
          <p:nvPr>
            <p:ph sz="half" idx="1"/>
          </p:nvPr>
        </p:nvPicPr>
        <p:blipFill>
          <a:blip r:embed="rId3">
            <a:lum contrast="10000"/>
          </a:blip>
          <a:stretch>
            <a:fillRect/>
          </a:stretch>
        </p:blipFill>
        <p:spPr>
          <a:xfrm>
            <a:off x="4500562" y="428604"/>
            <a:ext cx="4038600" cy="2808089"/>
          </a:xfrm>
        </p:spPr>
      </p:pic>
      <p:pic>
        <p:nvPicPr>
          <p:cNvPr id="6" name="Содержимое 5" descr="3.jpg"/>
          <p:cNvPicPr>
            <a:picLocks noGrp="1" noChangeAspect="1"/>
          </p:cNvPicPr>
          <p:nvPr>
            <p:ph sz="half" idx="2"/>
          </p:nvPr>
        </p:nvPicPr>
        <p:blipFill>
          <a:blip r:embed="rId4">
            <a:lum contrast="10000"/>
          </a:blip>
          <a:stretch>
            <a:fillRect/>
          </a:stretch>
        </p:blipFill>
        <p:spPr>
          <a:xfrm>
            <a:off x="571472" y="1142984"/>
            <a:ext cx="3441339" cy="4525963"/>
          </a:xfrm>
        </p:spPr>
      </p:pic>
      <p:pic>
        <p:nvPicPr>
          <p:cNvPr id="7" name="Содержимое 4" descr="8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00561" y="3643314"/>
            <a:ext cx="4000529" cy="257176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9.jpg"/>
          <p:cNvPicPr>
            <a:picLocks noGrp="1" noChangeAspect="1"/>
          </p:cNvPicPr>
          <p:nvPr>
            <p:ph sz="half" idx="1"/>
          </p:nvPr>
        </p:nvPicPr>
        <p:blipFill>
          <a:blip r:embed="rId3">
            <a:lum contrast="10000"/>
          </a:blip>
          <a:stretch>
            <a:fillRect/>
          </a:stretch>
        </p:blipFill>
        <p:spPr>
          <a:xfrm>
            <a:off x="285720" y="214290"/>
            <a:ext cx="8617510" cy="6286544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7" descr="Blokada-2.jpg"/>
          <p:cNvPicPr>
            <a:picLocks noChangeAspect="1"/>
          </p:cNvPicPr>
          <p:nvPr/>
        </p:nvPicPr>
        <p:blipFill>
          <a:blip r:embed="rId3">
            <a:lum contrast="10000"/>
          </a:blip>
          <a:stretch>
            <a:fillRect/>
          </a:stretch>
        </p:blipFill>
        <p:spPr>
          <a:xfrm>
            <a:off x="2143108" y="285727"/>
            <a:ext cx="4714908" cy="625511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4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28596" y="428604"/>
            <a:ext cx="8168743" cy="5857916"/>
          </a:xfrm>
          <a:prstGeom prst="rect">
            <a:avLst/>
          </a:prstGeom>
          <a:noFill/>
          <a:ln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F:\Data\  9\082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571480"/>
            <a:ext cx="7715304" cy="5782088"/>
          </a:xfrm>
          <a:prstGeom prst="rect">
            <a:avLst/>
          </a:prstGeom>
          <a:noFill/>
        </p:spPr>
      </p:pic>
      <p:pic>
        <p:nvPicPr>
          <p:cNvPr id="3" name="Picture 3" descr="F:\Data\ 14\04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571480"/>
            <a:ext cx="7715304" cy="5786478"/>
          </a:xfrm>
          <a:prstGeom prst="rect">
            <a:avLst/>
          </a:prstGeom>
          <a:noFill/>
        </p:spPr>
      </p:pic>
      <p:pic>
        <p:nvPicPr>
          <p:cNvPr id="4" name="Picture 10" descr="F:\Data\  6\0456.jpg"/>
          <p:cNvPicPr>
            <a:picLocks noChangeAspect="1" noChangeArrowheads="1"/>
          </p:cNvPicPr>
          <p:nvPr/>
        </p:nvPicPr>
        <p:blipFill>
          <a:blip r:embed="rId5"/>
          <a:srcRect t="7001" b="10156"/>
          <a:stretch>
            <a:fillRect/>
          </a:stretch>
        </p:blipFill>
        <p:spPr bwMode="auto">
          <a:xfrm>
            <a:off x="571472" y="571480"/>
            <a:ext cx="7741732" cy="5786478"/>
          </a:xfrm>
          <a:prstGeom prst="rect">
            <a:avLst/>
          </a:prstGeom>
          <a:noFill/>
        </p:spPr>
      </p:pic>
      <p:pic>
        <p:nvPicPr>
          <p:cNvPr id="5" name="Picture 7" descr="F:\Data\ 14\089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472" y="571480"/>
            <a:ext cx="7715304" cy="5786479"/>
          </a:xfrm>
          <a:prstGeom prst="rect">
            <a:avLst/>
          </a:prstGeom>
          <a:noFill/>
        </p:spPr>
      </p:pic>
      <p:pic>
        <p:nvPicPr>
          <p:cNvPr id="6" name="Picture 2" descr="F:\Data\  4\0478.jpg"/>
          <p:cNvPicPr>
            <a:picLocks noChangeAspect="1" noChangeArrowheads="1"/>
          </p:cNvPicPr>
          <p:nvPr/>
        </p:nvPicPr>
        <p:blipFill>
          <a:blip r:embed="rId7"/>
          <a:srcRect t="7813" b="6249"/>
          <a:stretch>
            <a:fillRect/>
          </a:stretch>
        </p:blipFill>
        <p:spPr bwMode="auto">
          <a:xfrm>
            <a:off x="571472" y="571480"/>
            <a:ext cx="7929618" cy="5786478"/>
          </a:xfrm>
          <a:prstGeom prst="rect">
            <a:avLst/>
          </a:prstGeom>
          <a:noFill/>
        </p:spPr>
      </p:pic>
      <p:pic>
        <p:nvPicPr>
          <p:cNvPr id="7" name="Picture 3" descr="F:\Data\ 17\0179.jpg"/>
          <p:cNvPicPr>
            <a:picLocks noChangeAspect="1" noChangeArrowheads="1"/>
          </p:cNvPicPr>
          <p:nvPr/>
        </p:nvPicPr>
        <p:blipFill>
          <a:blip r:embed="rId8"/>
          <a:srcRect t="3906" b="6249"/>
          <a:stretch>
            <a:fillRect/>
          </a:stretch>
        </p:blipFill>
        <p:spPr bwMode="auto">
          <a:xfrm>
            <a:off x="571471" y="571480"/>
            <a:ext cx="7951305" cy="5786478"/>
          </a:xfrm>
          <a:prstGeom prst="rect">
            <a:avLst/>
          </a:prstGeom>
          <a:noFill/>
        </p:spPr>
      </p:pic>
      <p:pic>
        <p:nvPicPr>
          <p:cNvPr id="8" name="Picture 2" descr="F:\Data\ 17\0181.jpg"/>
          <p:cNvPicPr>
            <a:picLocks noChangeAspect="1" noChangeArrowheads="1"/>
          </p:cNvPicPr>
          <p:nvPr/>
        </p:nvPicPr>
        <p:blipFill>
          <a:blip r:embed="rId9"/>
          <a:srcRect t="6727" b="7335"/>
          <a:stretch>
            <a:fillRect/>
          </a:stretch>
        </p:blipFill>
        <p:spPr bwMode="auto">
          <a:xfrm>
            <a:off x="571472" y="571480"/>
            <a:ext cx="7940820" cy="5786478"/>
          </a:xfrm>
          <a:prstGeom prst="rect">
            <a:avLst/>
          </a:prstGeom>
          <a:noFill/>
        </p:spPr>
      </p:pic>
      <p:pic>
        <p:nvPicPr>
          <p:cNvPr id="9" name="Picture 4" descr="F:\Data\ 17\0197.jpg"/>
          <p:cNvPicPr>
            <a:picLocks noChangeAspect="1" noChangeArrowheads="1"/>
          </p:cNvPicPr>
          <p:nvPr/>
        </p:nvPicPr>
        <p:blipFill>
          <a:blip r:embed="rId10"/>
          <a:srcRect t="7813" b="6249"/>
          <a:stretch>
            <a:fillRect/>
          </a:stretch>
        </p:blipFill>
        <p:spPr bwMode="auto">
          <a:xfrm>
            <a:off x="571472" y="571479"/>
            <a:ext cx="7929618" cy="5786479"/>
          </a:xfrm>
          <a:prstGeom prst="rect">
            <a:avLst/>
          </a:prstGeom>
          <a:noFill/>
        </p:spPr>
      </p:pic>
      <p:pic>
        <p:nvPicPr>
          <p:cNvPr id="10" name="Picture 7" descr="F:\Data\ 17\0627.jpg"/>
          <p:cNvPicPr>
            <a:picLocks noChangeAspect="1" noChangeArrowheads="1"/>
          </p:cNvPicPr>
          <p:nvPr/>
        </p:nvPicPr>
        <p:blipFill>
          <a:blip r:embed="rId11"/>
          <a:srcRect t="1202" b="2632"/>
          <a:stretch>
            <a:fillRect/>
          </a:stretch>
        </p:blipFill>
        <p:spPr bwMode="auto">
          <a:xfrm>
            <a:off x="571472" y="571480"/>
            <a:ext cx="7929618" cy="578647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3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857375" y="1039813"/>
            <a:ext cx="6870700" cy="4595812"/>
          </a:xfrm>
          <a:prstGeom prst="rect">
            <a:avLst/>
          </a:prstGeom>
          <a:noFill/>
          <a:ln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F:\Data\  6\0038.jpg"/>
          <p:cNvPicPr>
            <a:picLocks noChangeAspect="1" noChangeArrowheads="1"/>
          </p:cNvPicPr>
          <p:nvPr/>
        </p:nvPicPr>
        <p:blipFill>
          <a:blip r:embed="rId5"/>
          <a:srcRect t="7031" b="7031"/>
          <a:stretch>
            <a:fillRect/>
          </a:stretch>
        </p:blipFill>
        <p:spPr bwMode="auto">
          <a:xfrm>
            <a:off x="214282" y="214290"/>
            <a:ext cx="8643998" cy="6357982"/>
          </a:xfrm>
          <a:prstGeom prst="rect">
            <a:avLst/>
          </a:prstGeom>
          <a:noFill/>
        </p:spPr>
      </p:pic>
      <p:pic>
        <p:nvPicPr>
          <p:cNvPr id="3" name="Бессмертный ленинград Музыка Н. Богословский Слова В. Агатов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884368" y="6021288"/>
            <a:ext cx="376808" cy="37680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22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4_32_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>
          <a:xfrm>
            <a:off x="285720" y="214290"/>
            <a:ext cx="8572560" cy="631124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3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428728" y="285728"/>
            <a:ext cx="6480175" cy="6318250"/>
          </a:xfrm>
          <a:prstGeom prst="rect">
            <a:avLst/>
          </a:prstGeom>
          <a:noFill/>
          <a:ln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>
                <a:solidFill>
                  <a:schemeClr val="bg1"/>
                </a:solidFill>
              </a:rPr>
              <a:t>Дорога жизни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2050" name="Picture 2" descr="http://kolyan.net/uploads/posts/2009-06/thumbs/1245433936_object_78.1114271356.2484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12776"/>
            <a:ext cx="8496943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bm.img.com.ua/img/prikol/images/large/3/1/110113_16083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640960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020.radikal.ru/i713/1303/bd/5a89cd0380b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651896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mg.beatrisa.ru/forums/monthly_05_2008/user0/post22633_img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37"/>
          <a:stretch/>
        </p:blipFill>
        <p:spPr bwMode="auto">
          <a:xfrm>
            <a:off x="4283968" y="908720"/>
            <a:ext cx="4457700" cy="440385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www.zonawar.ru/images/ordena_medali/medali_SSSR/leningrad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0"/>
            <a:ext cx="3744416" cy="6644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p220"/>
          <p:cNvPicPr>
            <a:picLocks noChangeAspect="1" noChangeArrowheads="1"/>
          </p:cNvPicPr>
          <p:nvPr/>
        </p:nvPicPr>
        <p:blipFill>
          <a:blip r:embed="rId4"/>
          <a:srcRect b="4651"/>
          <a:stretch>
            <a:fillRect/>
          </a:stretch>
        </p:blipFill>
        <p:spPr>
          <a:xfrm>
            <a:off x="500034" y="357166"/>
            <a:ext cx="8143932" cy="5857916"/>
          </a:xfrm>
          <a:prstGeom prst="rect">
            <a:avLst/>
          </a:prstGeom>
          <a:noFill/>
          <a:ln/>
        </p:spPr>
      </p:pic>
      <p:pic>
        <p:nvPicPr>
          <p:cNvPr id="2" name="Левитан Прорыв блокад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500034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4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03_192_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843214" y="181355"/>
            <a:ext cx="4300554" cy="63909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F:\Data\ 18\2292.jpg"/>
          <p:cNvPicPr>
            <a:picLocks noChangeAspect="1" noChangeArrowheads="1"/>
          </p:cNvPicPr>
          <p:nvPr/>
        </p:nvPicPr>
        <p:blipFill>
          <a:blip r:embed="rId3"/>
          <a:srcRect l="23438" r="23828"/>
          <a:stretch>
            <a:fillRect/>
          </a:stretch>
        </p:blipFill>
        <p:spPr bwMode="auto">
          <a:xfrm>
            <a:off x="2500298" y="285728"/>
            <a:ext cx="4357718" cy="6197601"/>
          </a:xfrm>
          <a:prstGeom prst="rect">
            <a:avLst/>
          </a:prstGeom>
          <a:noFill/>
        </p:spPr>
      </p:pic>
      <p:pic>
        <p:nvPicPr>
          <p:cNvPr id="3" name="Picture 8" descr="F:\Data\ 19\1121.jpg"/>
          <p:cNvPicPr>
            <a:picLocks noChangeAspect="1" noChangeArrowheads="1"/>
          </p:cNvPicPr>
          <p:nvPr/>
        </p:nvPicPr>
        <p:blipFill>
          <a:blip r:embed="rId4"/>
          <a:srcRect l="23438" r="25781"/>
          <a:stretch>
            <a:fillRect/>
          </a:stretch>
        </p:blipFill>
        <p:spPr bwMode="auto">
          <a:xfrm>
            <a:off x="2500298" y="285728"/>
            <a:ext cx="4500594" cy="6143669"/>
          </a:xfrm>
          <a:prstGeom prst="rect">
            <a:avLst/>
          </a:prstGeom>
          <a:noFill/>
        </p:spPr>
      </p:pic>
      <p:pic>
        <p:nvPicPr>
          <p:cNvPr id="2" name="Picture 5" descr="F:\Data\ 17\0231.jpg"/>
          <p:cNvPicPr>
            <a:picLocks noChangeAspect="1" noChangeArrowheads="1"/>
          </p:cNvPicPr>
          <p:nvPr/>
        </p:nvPicPr>
        <p:blipFill>
          <a:blip r:embed="rId5"/>
          <a:srcRect l="26367" r="25545" b="2343"/>
          <a:stretch>
            <a:fillRect/>
          </a:stretch>
        </p:blipFill>
        <p:spPr bwMode="auto">
          <a:xfrm>
            <a:off x="2571736" y="285728"/>
            <a:ext cx="4429156" cy="62151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4" descr="749px-Piskarevskoye_Memorial_Cemetery_Monument_03.jpg"/>
          <p:cNvPicPr>
            <a:picLocks noChangeAspect="1"/>
          </p:cNvPicPr>
          <p:nvPr/>
        </p:nvPicPr>
        <p:blipFill>
          <a:blip r:embed="rId3">
            <a:lum contrast="20000"/>
          </a:blip>
          <a:stretch>
            <a:fillRect/>
          </a:stretch>
        </p:blipFill>
        <p:spPr>
          <a:xfrm>
            <a:off x="285720" y="214290"/>
            <a:ext cx="8643998" cy="633795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105_270112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643042" y="1214422"/>
            <a:ext cx="5893635" cy="4714908"/>
          </a:xfrm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6" descr="105_27015.jpg"/>
          <p:cNvPicPr>
            <a:picLocks noGrp="1" noChangeAspect="1"/>
          </p:cNvPicPr>
          <p:nvPr>
            <p:ph idx="1"/>
          </p:nvPr>
        </p:nvPicPr>
        <p:blipFill>
          <a:blip r:embed="rId5">
            <a:lum contrast="10000"/>
          </a:blip>
          <a:stretch>
            <a:fillRect/>
          </a:stretch>
        </p:blipFill>
        <p:spPr>
          <a:xfrm>
            <a:off x="214282" y="214290"/>
            <a:ext cx="8643998" cy="6343694"/>
          </a:xfrm>
        </p:spPr>
      </p:pic>
      <p:pic>
        <p:nvPicPr>
          <p:cNvPr id="2" name="Ленингр метрономВениамин Баснер Слова М. Матусовский Исполняет  Детский хор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452320" y="5915101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2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Data\  3\135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357166"/>
            <a:ext cx="8358246" cy="6072230"/>
          </a:xfrm>
          <a:prstGeom prst="rect">
            <a:avLst/>
          </a:prstGeom>
          <a:noFill/>
        </p:spPr>
      </p:pic>
      <p:pic>
        <p:nvPicPr>
          <p:cNvPr id="3" name="leningr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28596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476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200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04_01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7"/>
          <a:stretch>
            <a:fillRect/>
          </a:stretch>
        </p:blipFill>
        <p:spPr>
          <a:xfrm>
            <a:off x="2895600" y="2057400"/>
            <a:ext cx="3352800" cy="2743200"/>
          </a:xfrm>
          <a:prstGeom prst="rect">
            <a:avLst/>
          </a:prstGeom>
        </p:spPr>
      </p:pic>
      <p:pic>
        <p:nvPicPr>
          <p:cNvPr id="16" name="04_02.MPG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7"/>
          <a:stretch>
            <a:fillRect/>
          </a:stretch>
        </p:blipFill>
        <p:spPr>
          <a:xfrm>
            <a:off x="2987824" y="2420888"/>
            <a:ext cx="3352800" cy="2743200"/>
          </a:xfrm>
          <a:prstGeom prst="rect">
            <a:avLst/>
          </a:prstGeom>
        </p:spPr>
      </p:pic>
      <p:pic>
        <p:nvPicPr>
          <p:cNvPr id="17" name="04_03.MPG">
            <a:hlinkClick r:id="" action="ppaction://media"/>
          </p:cNvPr>
          <p:cNvPicPr>
            <a:picLocks noRot="1" noChangeAspect="1"/>
          </p:cNvPicPr>
          <p:nvPr>
            <a:videoFile r:link="rId3"/>
          </p:nvPr>
        </p:nvPicPr>
        <p:blipFill>
          <a:blip r:embed="rId8"/>
          <a:stretch>
            <a:fillRect/>
          </a:stretch>
        </p:blipFill>
        <p:spPr>
          <a:xfrm>
            <a:off x="1475656" y="2636912"/>
            <a:ext cx="3352800" cy="2743200"/>
          </a:xfrm>
          <a:prstGeom prst="rect">
            <a:avLst/>
          </a:prstGeom>
        </p:spPr>
      </p:pic>
      <p:pic>
        <p:nvPicPr>
          <p:cNvPr id="18" name="04_04.MPG">
            <a:hlinkClick r:id="" action="ppaction://media"/>
          </p:cNvPr>
          <p:cNvPicPr>
            <a:picLocks noRot="1" noChangeAspect="1"/>
          </p:cNvPicPr>
          <p:nvPr>
            <a:videoFile r:link="rId4"/>
          </p:nvPr>
        </p:nvPicPr>
        <p:blipFill>
          <a:blip r:embed="rId9"/>
          <a:stretch>
            <a:fillRect/>
          </a:stretch>
        </p:blipFill>
        <p:spPr>
          <a:xfrm>
            <a:off x="2895600" y="1628800"/>
            <a:ext cx="3352800" cy="27432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0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2201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292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122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244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7563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 fullScrn="1"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vide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video fullScrn="1"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vide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3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video fullScrn="1">
              <p:cMediaNode>
                <p:cTn id="34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9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Data\  6\040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8501122" cy="621510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F:\Data\  6\20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8501122" cy="621510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F:\Data\  6\08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8501122" cy="621510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6" descr="2.jpg"/>
          <p:cNvPicPr>
            <a:picLocks noChangeAspect="1"/>
          </p:cNvPicPr>
          <p:nvPr/>
        </p:nvPicPr>
        <p:blipFill>
          <a:blip r:embed="rId3">
            <a:lum contrast="10000"/>
          </a:blip>
          <a:stretch>
            <a:fillRect/>
          </a:stretch>
        </p:blipFill>
        <p:spPr>
          <a:xfrm>
            <a:off x="214282" y="214290"/>
            <a:ext cx="8715436" cy="635798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опия Блокад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568</TotalTime>
  <Words>58</Words>
  <Application>Microsoft Office PowerPoint</Application>
  <PresentationFormat>Экран (4:3)</PresentationFormat>
  <Paragraphs>48</Paragraphs>
  <Slides>32</Slides>
  <Notes>32</Notes>
  <HiddenSlides>0</HiddenSlides>
  <MMClips>10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Копия Блокада</vt:lpstr>
      <vt:lpstr>Блокада  27 января 2024 года - 80 лет снятия блокады Ленинграда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Нормы выдачи хлеба</vt:lpstr>
      <vt:lpstr>Ежедневный хлебный паек ( в граммах)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Дорога жизни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64 годовщине снятия блокады Ленинграда посвящается</dc:title>
  <dc:creator>Toshiba</dc:creator>
  <cp:lastModifiedBy>1</cp:lastModifiedBy>
  <cp:revision>64</cp:revision>
  <dcterms:created xsi:type="dcterms:W3CDTF">2009-03-01T10:54:46Z</dcterms:created>
  <dcterms:modified xsi:type="dcterms:W3CDTF">2024-12-10T13:34:52Z</dcterms:modified>
</cp:coreProperties>
</file>