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2" r:id="rId9"/>
    <p:sldId id="264" r:id="rId10"/>
    <p:sldId id="271" r:id="rId11"/>
    <p:sldId id="272" r:id="rId12"/>
    <p:sldId id="273" r:id="rId13"/>
    <p:sldId id="267" r:id="rId14"/>
    <p:sldId id="268" r:id="rId15"/>
    <p:sldId id="269" r:id="rId16"/>
    <p:sldId id="275" r:id="rId17"/>
    <p:sldId id="276" r:id="rId18"/>
    <p:sldId id="277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1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C3C99-F201-4AEF-8CD5-671668268EAB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9F33-EC43-4BD7-9BDD-9540B1B27A45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6326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C3C99-F201-4AEF-8CD5-671668268EAB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9F33-EC43-4BD7-9BDD-9540B1B27A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498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C3C99-F201-4AEF-8CD5-671668268EAB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9F33-EC43-4BD7-9BDD-9540B1B27A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302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C3C99-F201-4AEF-8CD5-671668268EAB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9F33-EC43-4BD7-9BDD-9540B1B27A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241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C3C99-F201-4AEF-8CD5-671668268EAB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9F33-EC43-4BD7-9BDD-9540B1B27A45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9299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C3C99-F201-4AEF-8CD5-671668268EAB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9F33-EC43-4BD7-9BDD-9540B1B27A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629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C3C99-F201-4AEF-8CD5-671668268EAB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9F33-EC43-4BD7-9BDD-9540B1B27A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282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C3C99-F201-4AEF-8CD5-671668268EAB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9F33-EC43-4BD7-9BDD-9540B1B27A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092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C3C99-F201-4AEF-8CD5-671668268EAB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9F33-EC43-4BD7-9BDD-9540B1B27A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138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92C3C99-F201-4AEF-8CD5-671668268EAB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4C39F33-EC43-4BD7-9BDD-9540B1B27A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924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C3C99-F201-4AEF-8CD5-671668268EAB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9F33-EC43-4BD7-9BDD-9540B1B27A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007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92C3C99-F201-4AEF-8CD5-671668268EAB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4C39F33-EC43-4BD7-9BDD-9540B1B27A45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168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7280" y="512618"/>
            <a:ext cx="10058400" cy="381249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Нравственно-патриотическое воспитание дошкольников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0051" y="4325112"/>
            <a:ext cx="10856422" cy="2380488"/>
          </a:xfrm>
        </p:spPr>
        <p:txBody>
          <a:bodyPr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pPr algn="r">
              <a:lnSpc>
                <a:spcPct val="100000"/>
              </a:lnSpc>
            </a:pPr>
            <a:r>
              <a:rPr lang="ru-RU" sz="20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 </a:t>
            </a:r>
            <a:r>
              <a:rPr lang="ru-RU" sz="20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Галдобина</a:t>
            </a:r>
            <a:r>
              <a:rPr lang="ru-RU" sz="20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Н.А.</a:t>
            </a:r>
          </a:p>
          <a:p>
            <a:pPr>
              <a:lnSpc>
                <a:spcPct val="100000"/>
              </a:lnSpc>
            </a:pPr>
            <a:endParaRPr lang="ru-RU" sz="2000" cap="non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2000" b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с.Горнозаводск</a:t>
            </a:r>
            <a:r>
              <a:rPr lang="ru-RU" sz="20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0000"/>
              </a:lnSpc>
            </a:pPr>
            <a:r>
              <a:rPr lang="ru-RU" sz="20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endParaRPr lang="ru-RU" sz="2000" b="1" cap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969" y="628444"/>
            <a:ext cx="4683504" cy="3510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67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последовательности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 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изучаемого познавательного материала последовательно (от простого к сложному), чтобы дети усваивали знания постепенно, в определенной системе.</a:t>
            </a:r>
          </a:p>
        </p:txBody>
      </p:sp>
    </p:spTree>
    <p:extLst>
      <p:ext uri="{BB962C8B-B14F-4D97-AF65-F5344CB8AC3E}">
        <p14:creationId xmlns:p14="http://schemas.microsoft.com/office/powerpoint/2010/main" val="125619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наглядности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Заключается в широком представлении соответствующей изучаемому материалу наглядности: иллюстрации, фотографии пейзажей, памятников, достопримечательностей. </a:t>
            </a:r>
          </a:p>
        </p:txBody>
      </p:sp>
    </p:spTree>
    <p:extLst>
      <p:ext uri="{BB962C8B-B14F-4D97-AF65-F5344CB8AC3E}">
        <p14:creationId xmlns:p14="http://schemas.microsoft.com/office/powerpoint/2010/main" val="146683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занимательности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Заключается в том, что изучаемый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должен быть интересным, увлекательным для детей, эстетично оформлен, познавателен и доступен для понимания. </a:t>
            </a:r>
          </a:p>
        </p:txBody>
      </p:sp>
    </p:spTree>
    <p:extLst>
      <p:ext uri="{BB962C8B-B14F-4D97-AF65-F5344CB8AC3E}">
        <p14:creationId xmlns:p14="http://schemas.microsoft.com/office/powerpoint/2010/main" val="314578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«Родной город»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Младшая группа </a:t>
            </a:r>
          </a:p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и экскурсии на ближайшие улицы</a:t>
            </a:r>
          </a:p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Беседы и рассказы</a:t>
            </a:r>
          </a:p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материала продуктивной деятельностью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(рисование, конструирование, аппликация)</a:t>
            </a:r>
          </a:p>
          <a:p>
            <a:pPr marL="0" indent="0">
              <a:buNone/>
            </a:pPr>
            <a:r>
              <a:rPr lang="ru-RU" sz="32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Памятки и рекомендации по теме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49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77090"/>
            <a:ext cx="10058400" cy="156864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«Родной город»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группа</a:t>
            </a: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прогулки, наблюдения за трудом горожан, наблюдения за работой транспорта, беседы, чтение художественной литературы, знакомство с понятиями город и село, знакомство с главными достопримечательностями города</a:t>
            </a:r>
          </a:p>
          <a:p>
            <a:pPr>
              <a:lnSpc>
                <a:spcPct val="100000"/>
              </a:lnSpc>
            </a:pPr>
            <a:r>
              <a:rPr lang="ru-RU" sz="36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Рабата с родителями</a:t>
            </a:r>
          </a:p>
          <a:p>
            <a:pPr>
              <a:lnSpc>
                <a:spcPct val="100000"/>
              </a:lnSpc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Памятки и рекомендации по теме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73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Примерная тематика занятий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45733"/>
            <a:ext cx="12192000" cy="4568921"/>
          </a:xfrm>
        </p:spPr>
        <p:txBody>
          <a:bodyPr>
            <a:normAutofit fontScale="40000" lnSpcReduction="20000"/>
          </a:bodyPr>
          <a:lstStyle/>
          <a:p>
            <a:r>
              <a:rPr lang="ru-RU" sz="8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по улице, на которой находится детский сад, экскурсия к перекрестку и наблюдение за транспортом, экскурсия на сквер с целью наблюдения за природой и красотой сквера, экскурсия на почту, в магазин, на строительство дома и др., целевые прогулки к </a:t>
            </a:r>
            <a:r>
              <a:rPr lang="ru-RU" sz="8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достопримечательствам</a:t>
            </a:r>
            <a:r>
              <a:rPr lang="ru-RU" sz="8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города (села) (памятнику войну освободителю), беседы об улицах города (села), беседы о транспорте на улице, беседы о городских праздниках (День семьи, День Города, День Шахтера, Парад 9 мая и др.), беседы о том где дети побывали с родителями в выходные, составление альбомов «Мой дом», «Мой дом», «Наше любимое село», «Машины на нашей улице», «Слава Героям», составление коллажей «Дома города», «Что есть в нашем селе», благоустройство участка детского сада, высадка цветов, озеленение, рассматривание иллюстраций разных улиц и домов.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556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0946" y="748145"/>
            <a:ext cx="113468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СТАРШАЯ И ПОДГОТОВИТЕЛЬНАЯ К ШКОЛЕ ГРУПА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ознакомлению с городом: «История родного города» (как создавался, какое раньше было название города, как жили люди), «Улицы родного города» (почему так называются, в честь кого названы, какая улица главная), «Путешествие по родному городу» (разные дома, культурные учреждения, парки, скверы), «Город-труженик» (рассказать о предприятиях города, дать названия, рассказать, чем занимаются люди на работе), «Они защищали Родину» (рассказать о героях войны, о героях, защищавших Сахалин от японских захватчиков), «Памятники родного города» (рассказать кому установлены, за что), «Машины нашего города» (дать понятие «специальные машины» – пожарная, скорая помощь, полиция, машины, помогающие людям поддерживать чистоту города и др.). Проводятся целевые экскурсии: в музей, в парк, в библиотеку, на стройку, к памятникам героям войны и др.. Сбор иллюстраций с видами города, фотоальбомов «Мой любимый город», «Как красиво в нашем городе», «Предприятия, где работают наши родители», «Магазины в городе», «Наши герои» и др.. Рисование и аппликация: «Моя улица, мой дом», «Город, в котором я живу», «Вечерний город», «Салют на День Победы», «Наш любимый парк», «Фонтаны города». Конструирование: «Главная улица города», «Мосты в городе». Конкурсы рисунков детей и родителей «Я гуляю по городу с мамой и папой», «Выходной день в парке», «День семьи в городе». Составление коллажей «Я люблю тебя, мой город». Чтение художественной литературы по теме. Заучивание стихов о родном городе. Просмотр видео о праздновании Дня города. Изготовление сувениров для ветеранов Великой Отечественной войны. Возложение цветов к памятникам погибших воинов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уголок для родителей вывешиваем информацию, памятки и рекомендации по теме. Привлекаем родителей к участию в экскурсиях, конкурсах, собиранию материалов фотоиллюстраций, изготовлению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поделок.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705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4909" y="1845733"/>
            <a:ext cx="10670771" cy="4374957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Патриотизм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постоянная работа ума и души, любовь и уважение к старшим, каждодневные усилия во имя того, чтобы наша общая родина - Россия становилась могущественнее и краше, чтобы граждане Российской Федерации независимо от их национальности жили лучше и верили в будущее своих детей и внуков . </a:t>
            </a:r>
            <a:endParaRPr lang="ru-RU" sz="3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уважение к историческому прошлому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Родины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унаследованным от него традициям; привязанность к месту жительства.</a:t>
            </a:r>
          </a:p>
        </p:txBody>
      </p:sp>
    </p:spTree>
    <p:extLst>
      <p:ext uri="{BB962C8B-B14F-4D97-AF65-F5344CB8AC3E}">
        <p14:creationId xmlns:p14="http://schemas.microsoft.com/office/powerpoint/2010/main" val="245797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3190888"/>
          </a:xfrm>
        </p:spPr>
        <p:txBody>
          <a:bodyPr>
            <a:normAutofit/>
          </a:bodyPr>
          <a:lstStyle/>
          <a:p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19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3964" y="758952"/>
            <a:ext cx="6974817" cy="2178212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Проект 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«Национальной доктрины образования в Российской Федерации» 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4909" y="4378036"/>
            <a:ext cx="11499273" cy="21336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«Система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образования призвана обеспечить воспитание патриотов России, граждан правового демократического, социального государства, уважающих права и свободы личности, обладающих высокой нравственностью и проявляющих национальную 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религиозную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терпимость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4" t="9090" r="5757" b="18385"/>
          <a:stretch/>
        </p:blipFill>
        <p:spPr>
          <a:xfrm>
            <a:off x="6301076" y="580367"/>
            <a:ext cx="5683106" cy="356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18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8545" y="152400"/>
            <a:ext cx="11623963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  <a:tabLst>
                <a:tab pos="457200" algn="l"/>
              </a:tabLst>
            </a:pPr>
            <a:r>
              <a:rPr lang="ru-RU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нравственно-патриотического воспитания в ДОУ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воспитание у ребенка любви и привязанности к своей семье, дому, детскому саду, улице, городу;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формирование бережного отношения к природе и всему живому;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воспитание уважения к труду;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развитие интереса к русским традициям и промыслам;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формирование элементарных знаний о правах человека;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расширение представлений о городах России;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знакомство детей с символами государства (герб, флаг, гимн);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развитие чувства ответственности и гордости за достижения страны;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формирование толерантности, чувства уважения к другим народам, их традициям.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24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78" y="119369"/>
            <a:ext cx="3060124" cy="407608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654" y="215168"/>
            <a:ext cx="4119431" cy="30895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7460" y="215853"/>
            <a:ext cx="2490464" cy="33172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25603" y="3438524"/>
            <a:ext cx="2324966" cy="29320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0917" y="3438524"/>
            <a:ext cx="2610297" cy="34803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3278" y="4670309"/>
            <a:ext cx="2074575" cy="15296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5797" y="3972912"/>
            <a:ext cx="3902291" cy="2924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3892" y="219836"/>
            <a:ext cx="4819967" cy="27674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256" y="327208"/>
            <a:ext cx="3990109" cy="53201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4504" y="3350439"/>
            <a:ext cx="3798743" cy="26769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3616" y="1603559"/>
            <a:ext cx="3590276" cy="4787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06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47" y="-250449"/>
            <a:ext cx="3974523" cy="52940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6363" y="185082"/>
            <a:ext cx="4031671" cy="30237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6564" y="796664"/>
            <a:ext cx="4269799" cy="31998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0910" y="3420165"/>
            <a:ext cx="5275118" cy="296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00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8690" y="0"/>
            <a:ext cx="8382001" cy="628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13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и последовательность работы по нравственно- патриотическому воспитанию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26182" y="2119746"/>
            <a:ext cx="6788726" cy="4031672"/>
          </a:xfrm>
        </p:spPr>
        <p:txBody>
          <a:bodyPr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СЕМЬЯ---ДЕТСКИЙ САД---РОДНАЯ УЛИЦА; 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РАЙОН---РОДНОЙ ГОРОД---РОДНОЙ КРАЙ – СТРАНА;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СТОЛИЦА – СИМВОЛИКА (ГЕРБ, ФЛАГ, ГИМН) ---ПРАВА И ОБЯЗАННОСТИ.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7" y="1737360"/>
            <a:ext cx="5107565" cy="396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39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634835"/>
            <a:ext cx="10058400" cy="1080655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Принципы составляющие основу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реализации работы по 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нравственно-патриотическому воспитанию дошкольников: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1798011"/>
          </a:xfrm>
        </p:spPr>
        <p:txBody>
          <a:bodyPr>
            <a:normAutofit lnSpcReduction="10000"/>
          </a:bodyPr>
          <a:lstStyle/>
          <a:p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принцип последовательности</a:t>
            </a:r>
            <a:b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принцип наглядности</a:t>
            </a:r>
            <a:b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принцип занимательности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3946" y="3643745"/>
            <a:ext cx="4796985" cy="306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07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643</TotalTime>
  <Words>599</Words>
  <Application>Microsoft Office PowerPoint</Application>
  <PresentationFormat>Широкоэкранный</PresentationFormat>
  <Paragraphs>52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Calibri</vt:lpstr>
      <vt:lpstr>Calibri Light</vt:lpstr>
      <vt:lpstr>Symbol</vt:lpstr>
      <vt:lpstr>Times New Roman</vt:lpstr>
      <vt:lpstr>Ретро</vt:lpstr>
      <vt:lpstr>Нравственно-патриотическое воспитание дошкольников</vt:lpstr>
      <vt:lpstr>Проект «Национальной доктрины образования в Российской Федерации»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Система и последовательность работы по нравственно- патриотическому воспитанию </vt:lpstr>
      <vt:lpstr>Принципы составляющие основу реализации работы по нравственно-патриотическому воспитанию дошкольников:  </vt:lpstr>
      <vt:lpstr>Принцип последовательности</vt:lpstr>
      <vt:lpstr>Принцип наглядности</vt:lpstr>
      <vt:lpstr>Принцип занимательности</vt:lpstr>
      <vt:lpstr>ТЕМА: «Родной город»</vt:lpstr>
      <vt:lpstr>Тема «Родной город» Средняя группа </vt:lpstr>
      <vt:lpstr>Примерная тематика занятий</vt:lpstr>
      <vt:lpstr>Презентация PowerPoint</vt:lpstr>
      <vt:lpstr>Вывод: </vt:lpstr>
      <vt:lpstr>СПАСИБО ЗА ВНИМАНИЕ!!!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Нравственно-патриотическое воспитание дошкольников</dc:title>
  <dc:creator>Заместитель по ВМР</dc:creator>
  <cp:lastModifiedBy>Заместитель по ВМР</cp:lastModifiedBy>
  <cp:revision>21</cp:revision>
  <dcterms:created xsi:type="dcterms:W3CDTF">2020-11-10T22:42:17Z</dcterms:created>
  <dcterms:modified xsi:type="dcterms:W3CDTF">2020-11-12T03:26:49Z</dcterms:modified>
</cp:coreProperties>
</file>