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sldIdLst>
    <p:sldId id="256" r:id="rId4"/>
    <p:sldId id="257" r:id="rId5"/>
    <p:sldId id="258" r:id="rId6"/>
    <p:sldId id="259" r:id="rId7"/>
    <p:sldId id="260" r:id="rId8"/>
  </p:sldIdLst>
  <p:sldSz cx="12192000" cy="6858000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264" y="-9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59640" y="365040"/>
            <a:ext cx="1145196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59640" y="1825560"/>
            <a:ext cx="1145196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59640" y="4269960"/>
            <a:ext cx="1145196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359640" y="365040"/>
            <a:ext cx="1145196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359640" y="1825560"/>
            <a:ext cx="558828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27640" y="1825560"/>
            <a:ext cx="558828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227640" y="4269960"/>
            <a:ext cx="558828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359640" y="4269960"/>
            <a:ext cx="558828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359640" y="365040"/>
            <a:ext cx="1145196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359640" y="1825560"/>
            <a:ext cx="368712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231440" y="1825560"/>
            <a:ext cx="368712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8103240" y="1825560"/>
            <a:ext cx="368712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8103240" y="4269960"/>
            <a:ext cx="368712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231440" y="4269960"/>
            <a:ext cx="368712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359640" y="4269960"/>
            <a:ext cx="368712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359640" y="365040"/>
            <a:ext cx="1145196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359640" y="1825560"/>
            <a:ext cx="11451960" cy="4679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359640" y="365040"/>
            <a:ext cx="1145196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359640" y="1825560"/>
            <a:ext cx="11451960" cy="4679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359640" y="365040"/>
            <a:ext cx="1145196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359640" y="1825560"/>
            <a:ext cx="5588280" cy="4679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6227640" y="1825560"/>
            <a:ext cx="5588280" cy="4679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59640" y="365040"/>
            <a:ext cx="1145196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359640" y="365040"/>
            <a:ext cx="11451960" cy="6144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359640" y="365040"/>
            <a:ext cx="1145196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359640" y="1825560"/>
            <a:ext cx="558828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359640" y="4269960"/>
            <a:ext cx="558828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6227640" y="1825560"/>
            <a:ext cx="5588280" cy="4679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359640" y="365040"/>
            <a:ext cx="1145196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359640" y="1825560"/>
            <a:ext cx="11451960" cy="4679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359640" y="365040"/>
            <a:ext cx="1145196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359640" y="1825560"/>
            <a:ext cx="5588280" cy="4679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27640" y="1825560"/>
            <a:ext cx="558828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227640" y="4269960"/>
            <a:ext cx="558828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359640" y="365040"/>
            <a:ext cx="1145196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359640" y="1825560"/>
            <a:ext cx="558828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27640" y="1825560"/>
            <a:ext cx="558828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359640" y="4269960"/>
            <a:ext cx="1145196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359640" y="365040"/>
            <a:ext cx="1145196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359640" y="1825560"/>
            <a:ext cx="1145196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359640" y="4269960"/>
            <a:ext cx="1145196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359640" y="365040"/>
            <a:ext cx="1145196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359640" y="1825560"/>
            <a:ext cx="558828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27640" y="1825560"/>
            <a:ext cx="558828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6227640" y="4269960"/>
            <a:ext cx="558828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359640" y="4269960"/>
            <a:ext cx="558828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359640" y="365040"/>
            <a:ext cx="1145196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359640" y="1825560"/>
            <a:ext cx="368712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231440" y="1825560"/>
            <a:ext cx="368712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8103240" y="1825560"/>
            <a:ext cx="368712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8103240" y="4269960"/>
            <a:ext cx="368712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4231440" y="4269960"/>
            <a:ext cx="368712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359640" y="4269960"/>
            <a:ext cx="368712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359640" y="365040"/>
            <a:ext cx="1145196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359640" y="1825560"/>
            <a:ext cx="11451960" cy="4679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359640" y="365040"/>
            <a:ext cx="1145196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359640" y="1825560"/>
            <a:ext cx="11451960" cy="4679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359640" y="365040"/>
            <a:ext cx="1145196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359640" y="1825560"/>
            <a:ext cx="5588280" cy="4679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6227640" y="1825560"/>
            <a:ext cx="5588280" cy="4679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359640" y="365040"/>
            <a:ext cx="1145196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59640" y="365040"/>
            <a:ext cx="1145196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359640" y="1825560"/>
            <a:ext cx="11451960" cy="4679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359640" y="365040"/>
            <a:ext cx="11451960" cy="6144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359640" y="365040"/>
            <a:ext cx="1145196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359640" y="1825560"/>
            <a:ext cx="558828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359640" y="4269960"/>
            <a:ext cx="558828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6227640" y="1825560"/>
            <a:ext cx="5588280" cy="4679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359640" y="365040"/>
            <a:ext cx="1145196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359640" y="1825560"/>
            <a:ext cx="5588280" cy="4679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6227640" y="1825560"/>
            <a:ext cx="558828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6227640" y="4269960"/>
            <a:ext cx="558828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359640" y="365040"/>
            <a:ext cx="1145196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359640" y="1825560"/>
            <a:ext cx="558828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6227640" y="1825560"/>
            <a:ext cx="558828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359640" y="4269960"/>
            <a:ext cx="1145196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359640" y="365040"/>
            <a:ext cx="1145196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359640" y="1825560"/>
            <a:ext cx="1145196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359640" y="4269960"/>
            <a:ext cx="1145196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359640" y="365040"/>
            <a:ext cx="1145196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359640" y="1825560"/>
            <a:ext cx="558828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6227640" y="1825560"/>
            <a:ext cx="558828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6227640" y="4269960"/>
            <a:ext cx="558828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359640" y="4269960"/>
            <a:ext cx="558828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359640" y="365040"/>
            <a:ext cx="1145196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359640" y="1825560"/>
            <a:ext cx="368712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4231440" y="1825560"/>
            <a:ext cx="368712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 type="body"/>
          </p:nvPr>
        </p:nvSpPr>
        <p:spPr>
          <a:xfrm>
            <a:off x="8103240" y="1825560"/>
            <a:ext cx="368712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 type="body"/>
          </p:nvPr>
        </p:nvSpPr>
        <p:spPr>
          <a:xfrm>
            <a:off x="8103240" y="4269960"/>
            <a:ext cx="368712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 type="body"/>
          </p:nvPr>
        </p:nvSpPr>
        <p:spPr>
          <a:xfrm>
            <a:off x="4231440" y="4269960"/>
            <a:ext cx="368712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 type="body"/>
          </p:nvPr>
        </p:nvSpPr>
        <p:spPr>
          <a:xfrm>
            <a:off x="359640" y="4269960"/>
            <a:ext cx="368712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59640" y="365040"/>
            <a:ext cx="1145196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359640" y="1825560"/>
            <a:ext cx="5588280" cy="4679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27640" y="1825560"/>
            <a:ext cx="5588280" cy="4679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359640" y="365040"/>
            <a:ext cx="1145196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359640" y="365040"/>
            <a:ext cx="11451960" cy="6144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359640" y="365040"/>
            <a:ext cx="1145196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359640" y="1825560"/>
            <a:ext cx="558828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359640" y="4269960"/>
            <a:ext cx="558828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227640" y="1825560"/>
            <a:ext cx="5588280" cy="4679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359640" y="365040"/>
            <a:ext cx="1145196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359640" y="1825560"/>
            <a:ext cx="5588280" cy="4679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27640" y="1825560"/>
            <a:ext cx="558828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27640" y="4269960"/>
            <a:ext cx="558828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359640" y="365040"/>
            <a:ext cx="1145196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359640" y="1825560"/>
            <a:ext cx="558828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27640" y="1825560"/>
            <a:ext cx="558828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359640" y="4269960"/>
            <a:ext cx="11451960" cy="2232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724040" y="1483920"/>
            <a:ext cx="8604000" cy="2025720"/>
          </a:xfrm>
          <a:prstGeom prst="rect">
            <a:avLst/>
          </a:prstGeom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ru-RU" sz="6000" b="1" strike="noStrike" spc="-1">
                <a:solidFill>
                  <a:srgbClr val="797600"/>
                </a:solidFill>
                <a:latin typeface="Georgia"/>
              </a:rPr>
              <a:t>Образец заголовка</a:t>
            </a:r>
            <a:endParaRPr lang="ru-RU" sz="6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E8A93B03-2632-44D4-A8F9-EE37E3E6FE91}" type="datetime">
              <a:rPr lang="en-US" sz="1200" b="0" strike="noStrike" spc="-1">
                <a:solidFill>
                  <a:srgbClr val="8B8B8B"/>
                </a:solidFill>
                <a:latin typeface="Calibri"/>
              </a:rPr>
              <a:pPr>
                <a:lnSpc>
                  <a:spcPct val="100000"/>
                </a:lnSpc>
              </a:pPr>
              <a:t>11/24/2024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3A57472A-84BD-46B0-84B7-906554486772}" type="slidenum">
              <a:rPr lang="en-US" sz="1200" b="0" strike="noStrike" spc="-1">
                <a:solidFill>
                  <a:srgbClr val="8B8B8B"/>
                </a:solidFill>
                <a:latin typeface="Calibri"/>
              </a:rPr>
              <a:pPr algn="r">
                <a:lnSpc>
                  <a:spcPct val="100000"/>
                </a:lnSpc>
              </a:p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0000"/>
                </a:solidFill>
                <a:latin typeface="Georgia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Georgia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Georgia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Georgia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Georgia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Georgia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Georgia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1454040" y="1350000"/>
            <a:ext cx="8948880" cy="2852280"/>
          </a:xfrm>
          <a:prstGeom prst="rect">
            <a:avLst/>
          </a:prstGeom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ru-RU" sz="6000" b="1" strike="noStrike" spc="-1">
                <a:solidFill>
                  <a:srgbClr val="797600"/>
                </a:solidFill>
                <a:latin typeface="Georgia"/>
              </a:rPr>
              <a:t>Образец заголовка</a:t>
            </a:r>
            <a:endParaRPr lang="ru-RU" sz="6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1454040" y="4334760"/>
            <a:ext cx="8948880" cy="1151280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00000"/>
              </a:lnSpc>
              <a:spcBef>
                <a:spcPts val="1001"/>
              </a:spcBef>
            </a:pPr>
            <a:r>
              <a:rPr lang="ru-RU" sz="2400" b="0" strike="noStrike" spc="-1">
                <a:solidFill>
                  <a:srgbClr val="292815"/>
                </a:solidFill>
                <a:latin typeface="Georgia"/>
              </a:rPr>
              <a:t>Образец текста</a:t>
            </a:r>
            <a:endParaRPr lang="ru-RU" sz="2400" b="0" strike="noStrike" spc="-1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AFE56511-DD8B-4486-96A7-EAA00F9C0C71}" type="datetime">
              <a:rPr lang="en-US" sz="1200" b="0" strike="noStrike" spc="-1">
                <a:solidFill>
                  <a:srgbClr val="8B8B8B"/>
                </a:solidFill>
                <a:latin typeface="Calibri"/>
              </a:rPr>
              <a:pPr>
                <a:lnSpc>
                  <a:spcPct val="100000"/>
                </a:lnSpc>
              </a:pPr>
              <a:t>11/24/2024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14BDDE0C-DC86-4F71-A4DE-5B93D83B910B}" type="slidenum">
              <a:rPr lang="en-US" sz="1200" b="0" strike="noStrike" spc="-1">
                <a:solidFill>
                  <a:srgbClr val="8B8B8B"/>
                </a:solidFill>
                <a:latin typeface="Calibri"/>
              </a:rPr>
              <a:pPr algn="r">
                <a:lnSpc>
                  <a:spcPct val="100000"/>
                </a:lnSpc>
              </a:pPr>
              <a:t>‹#›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359640" y="365040"/>
            <a:ext cx="11451960" cy="132516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ru-RU" sz="4400" b="1" strike="noStrike" spc="-1">
                <a:solidFill>
                  <a:srgbClr val="797600"/>
                </a:solidFill>
                <a:latin typeface="Georgia"/>
              </a:rPr>
              <a:t>Образец заголовка</a:t>
            </a:r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359640" y="1825560"/>
            <a:ext cx="11451960" cy="4679640"/>
          </a:xfrm>
          <a:prstGeom prst="rect">
            <a:avLst/>
          </a:prstGeom>
        </p:spPr>
        <p:txBody>
          <a:bodyPr/>
          <a:lstStyle/>
          <a:p>
            <a:pPr marL="228600" indent="-228240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ru-RU" sz="2800" b="0" strike="noStrike" spc="-1">
                <a:solidFill>
                  <a:srgbClr val="000000"/>
                </a:solidFill>
                <a:latin typeface="Georgia"/>
              </a:rPr>
              <a:t>Образец текста</a:t>
            </a:r>
          </a:p>
          <a:p>
            <a:pPr marL="685800" lvl="1" indent="-22824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>
                <a:solidFill>
                  <a:srgbClr val="000000"/>
                </a:solidFill>
                <a:latin typeface="Georgia"/>
              </a:rPr>
              <a:t>Второй уровень</a:t>
            </a:r>
          </a:p>
          <a:p>
            <a:pPr marL="1143000" lvl="2" indent="-22824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000" b="0" strike="noStrike" spc="-1">
                <a:solidFill>
                  <a:srgbClr val="000000"/>
                </a:solidFill>
                <a:latin typeface="Georgia"/>
              </a:rPr>
              <a:t>Третий уровень</a:t>
            </a:r>
          </a:p>
          <a:p>
            <a:pPr marL="1600200" lvl="3" indent="-22824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1800" b="0" strike="noStrike" spc="-1">
                <a:solidFill>
                  <a:srgbClr val="000000"/>
                </a:solidFill>
                <a:latin typeface="Georgia"/>
              </a:rPr>
              <a:t>Четвертый уровень</a:t>
            </a:r>
          </a:p>
          <a:p>
            <a:pPr marL="2057400" lvl="4" indent="-22824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1800" b="0" strike="noStrike" spc="-1">
                <a:solidFill>
                  <a:srgbClr val="000000"/>
                </a:solidFill>
                <a:latin typeface="Georgia"/>
              </a:rPr>
              <a:t>Пятый уровень</a:t>
            </a:r>
          </a:p>
        </p:txBody>
      </p:sp>
      <p:sp>
        <p:nvSpPr>
          <p:cNvPr id="84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BC6CC831-B1A0-4EF7-94DF-72E66B1012EA}" type="datetime">
              <a:rPr lang="en-US" sz="1200" b="0" strike="noStrike" spc="-1">
                <a:solidFill>
                  <a:srgbClr val="8B8B8B"/>
                </a:solidFill>
                <a:latin typeface="Calibri"/>
              </a:rPr>
              <a:pPr>
                <a:lnSpc>
                  <a:spcPct val="100000"/>
                </a:lnSpc>
              </a:pPr>
              <a:t>11/24/2024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1795CBB9-D9D0-4E7C-A77C-D6DC61825A72}" type="slidenum">
              <a:rPr lang="en-US" sz="1200" b="0" strike="noStrike" spc="-1">
                <a:solidFill>
                  <a:srgbClr val="8B8B8B"/>
                </a:solidFill>
                <a:latin typeface="Calibri"/>
              </a:rPr>
              <a:pPr algn="r">
                <a:lnSpc>
                  <a:spcPct val="100000"/>
                </a:lnSpc>
              </a:pPr>
              <a:t>‹#›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1724040" y="1857364"/>
            <a:ext cx="8604000" cy="4000528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ru-RU" sz="6000" b="1" strike="noStrike" spc="-1" dirty="0">
                <a:solidFill>
                  <a:srgbClr val="797600"/>
                </a:solidFill>
                <a:latin typeface="Georgia"/>
              </a:rPr>
              <a:t>Для </a:t>
            </a:r>
            <a:r>
              <a:rPr lang="ru-RU" sz="6000" b="1" strike="noStrike" spc="-1" dirty="0" smtClean="0">
                <a:solidFill>
                  <a:srgbClr val="797600"/>
                </a:solidFill>
                <a:latin typeface="Georgia"/>
              </a:rPr>
              <a:t>мамы  </a:t>
            </a:r>
          </a:p>
          <a:p>
            <a:pPr algn="ctr">
              <a:lnSpc>
                <a:spcPct val="100000"/>
              </a:lnSpc>
            </a:pPr>
            <a:r>
              <a:rPr lang="ru-RU" sz="2000" b="1" strike="noStrike" spc="-1" dirty="0" smtClean="0">
                <a:solidFill>
                  <a:srgbClr val="797600"/>
                </a:solidFill>
                <a:latin typeface="Georgia"/>
              </a:rPr>
              <a:t>(открытка своими руками)</a:t>
            </a:r>
            <a:r>
              <a:rPr lang="ru-RU" sz="2000" b="1" strike="noStrike" spc="-1" dirty="0" smtClean="0">
                <a:latin typeface="Georgia"/>
              </a:rPr>
              <a:t>     </a:t>
            </a:r>
          </a:p>
          <a:p>
            <a:pPr algn="ctr">
              <a:lnSpc>
                <a:spcPct val="100000"/>
              </a:lnSpc>
            </a:pPr>
            <a:r>
              <a:rPr lang="ru-RU" sz="2000" b="1" strike="noStrike" spc="-1" dirty="0" smtClean="0">
                <a:latin typeface="Georgia"/>
              </a:rPr>
              <a:t> </a:t>
            </a:r>
          </a:p>
          <a:p>
            <a:pPr algn="ctr">
              <a:lnSpc>
                <a:spcPct val="100000"/>
              </a:lnSpc>
            </a:pPr>
            <a:r>
              <a:rPr lang="ru-RU" sz="1600" b="1" strike="noStrike" spc="-1" dirty="0" smtClean="0">
                <a:latin typeface="Georgia"/>
              </a:rPr>
              <a:t>                                                                               Павлова Ирина Ивановна, </a:t>
            </a:r>
          </a:p>
          <a:p>
            <a:pPr algn="ctr">
              <a:lnSpc>
                <a:spcPct val="100000"/>
              </a:lnSpc>
            </a:pPr>
            <a:r>
              <a:rPr lang="ru-RU" sz="1600" b="1" spc="-1" dirty="0">
                <a:latin typeface="Georgia"/>
              </a:rPr>
              <a:t> </a:t>
            </a:r>
            <a:r>
              <a:rPr lang="ru-RU" sz="1600" b="1" spc="-1" dirty="0" smtClean="0">
                <a:latin typeface="Georgia"/>
              </a:rPr>
              <a:t>                                                                           </a:t>
            </a:r>
            <a:r>
              <a:rPr lang="ru-RU" sz="1600" b="1" strike="noStrike" spc="-1" dirty="0" smtClean="0">
                <a:latin typeface="Georgia"/>
              </a:rPr>
              <a:t>педагог дополнительного образования</a:t>
            </a:r>
          </a:p>
          <a:p>
            <a:pPr algn="ctr">
              <a:lnSpc>
                <a:spcPct val="100000"/>
              </a:lnSpc>
            </a:pPr>
            <a:endParaRPr lang="ru-RU" sz="1600" b="1" spc="-1" dirty="0">
              <a:latin typeface="Georgia"/>
            </a:endParaRPr>
          </a:p>
          <a:p>
            <a:pPr algn="ctr">
              <a:lnSpc>
                <a:spcPct val="100000"/>
              </a:lnSpc>
            </a:pPr>
            <a:endParaRPr lang="ru-RU" sz="1600" b="1" strike="noStrike" spc="-1" dirty="0" smtClean="0">
              <a:latin typeface="Georgia"/>
            </a:endParaRPr>
          </a:p>
          <a:p>
            <a:pPr algn="ctr">
              <a:lnSpc>
                <a:spcPct val="100000"/>
              </a:lnSpc>
            </a:pPr>
            <a:endParaRPr lang="ru-RU" sz="1600" b="1" spc="-1" dirty="0">
              <a:solidFill>
                <a:srgbClr val="000000"/>
              </a:solidFill>
              <a:latin typeface="Georgia"/>
            </a:endParaRPr>
          </a:p>
          <a:p>
            <a:pPr algn="ctr">
              <a:lnSpc>
                <a:spcPct val="100000"/>
              </a:lnSpc>
            </a:pPr>
            <a:r>
              <a:rPr lang="ru-RU" sz="1600" b="1" spc="-1" dirty="0" smtClean="0">
                <a:solidFill>
                  <a:srgbClr val="000000"/>
                </a:solidFill>
                <a:latin typeface="Georgia"/>
              </a:rPr>
              <a:t>Великий Новгород</a:t>
            </a:r>
          </a:p>
          <a:p>
            <a:pPr algn="ctr">
              <a:lnSpc>
                <a:spcPct val="100000"/>
              </a:lnSpc>
            </a:pPr>
            <a:endParaRPr lang="ru-RU" sz="1600" b="1" spc="-1" dirty="0">
              <a:solidFill>
                <a:srgbClr val="000000"/>
              </a:solidFill>
              <a:latin typeface="Georgia"/>
            </a:endParaRPr>
          </a:p>
          <a:p>
            <a:pPr algn="ctr">
              <a:lnSpc>
                <a:spcPct val="100000"/>
              </a:lnSpc>
            </a:pPr>
            <a:r>
              <a:rPr lang="ru-RU" sz="1600" b="1" spc="-1" dirty="0" smtClean="0">
                <a:solidFill>
                  <a:srgbClr val="000000"/>
                </a:solidFill>
                <a:latin typeface="Georgia"/>
              </a:rPr>
              <a:t>2024 г.</a:t>
            </a:r>
            <a:r>
              <a:rPr lang="ru-RU" sz="1600" spc="-1" dirty="0" smtClean="0">
                <a:solidFill>
                  <a:srgbClr val="000000"/>
                </a:solidFill>
                <a:latin typeface="Calibri"/>
              </a:rPr>
              <a:t> </a:t>
            </a:r>
          </a:p>
          <a:p>
            <a:pPr algn="ctr">
              <a:lnSpc>
                <a:spcPct val="100000"/>
              </a:lnSpc>
            </a:pPr>
            <a:r>
              <a:rPr lang="ru-RU" sz="1600" spc="-1" dirty="0" smtClean="0">
                <a:solidFill>
                  <a:srgbClr val="000000"/>
                </a:solidFill>
                <a:latin typeface="Calibri"/>
              </a:rPr>
              <a:t>                              </a:t>
            </a:r>
            <a:endParaRPr lang="ru-RU" sz="1600" b="1" strike="noStrike" spc="-1" dirty="0" smtClean="0">
              <a:solidFill>
                <a:srgbClr val="797600"/>
              </a:solidFill>
              <a:latin typeface="Georgia"/>
            </a:endParaRPr>
          </a:p>
        </p:txBody>
      </p:sp>
      <p:sp>
        <p:nvSpPr>
          <p:cNvPr id="124" name="TextShape 2"/>
          <p:cNvSpPr txBox="1"/>
          <p:nvPr/>
        </p:nvSpPr>
        <p:spPr>
          <a:xfrm rot="12241940">
            <a:off x="6524628" y="5072074"/>
            <a:ext cx="3817654" cy="500066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>
              <a:lnSpc>
                <a:spcPct val="100000"/>
              </a:lnSpc>
              <a:spcBef>
                <a:spcPts val="1001"/>
              </a:spcBef>
            </a:pPr>
            <a:endParaRPr lang="en-US" sz="2400" b="0" strike="noStrike" spc="-1" dirty="0">
              <a:latin typeface="Arial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1142984"/>
            <a:ext cx="12192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МАУ ДО Центр внешкольной работы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1"/>
          <p:cNvSpPr txBox="1"/>
          <p:nvPr/>
        </p:nvSpPr>
        <p:spPr>
          <a:xfrm>
            <a:off x="2241720" y="2428868"/>
            <a:ext cx="7624440" cy="285752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6" name="TextShape 2"/>
          <p:cNvSpPr txBox="1"/>
          <p:nvPr/>
        </p:nvSpPr>
        <p:spPr>
          <a:xfrm>
            <a:off x="2241720" y="4334760"/>
            <a:ext cx="7624440" cy="115128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ru-RU" sz="2800" b="0" strike="noStrike" spc="-1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523968" y="1214422"/>
            <a:ext cx="1066803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День Матери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самый волнительный праздник для ребёнка.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подарить маме? Как обрадовать её в этот день?                                                                                               Конечно поделкой или открыткой , сделанной своими руками.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67174" y="2285992"/>
            <a:ext cx="2505976" cy="322895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Shape 1"/>
          <p:cNvSpPr txBox="1"/>
          <p:nvPr/>
        </p:nvSpPr>
        <p:spPr>
          <a:xfrm>
            <a:off x="359640" y="365040"/>
            <a:ext cx="11451960" cy="81432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endParaRPr lang="ru-RU" sz="4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26" name="Picture 2" descr="C:\Users\Люба\Desktop\100001789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95406" y="2928934"/>
            <a:ext cx="2011254" cy="26146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027" name="Picture 3" descr="C:\Users\Люба\Desktop\100001789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67372" y="2857496"/>
            <a:ext cx="3286148" cy="27860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615553"/>
            <a:ext cx="1081090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этого нужны будут цветная бумага, цветной картон, ножницы, клей.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Лист картона складываем пополам.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Закругляем края будущей открытки.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 лицевой стороне открытки наклеиваем  цветы и листочки которые вырезаем по шаблону.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5057" name="Picture 1" descr="C:\Users\Люба\Desktop\100001789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1026" y="1857364"/>
            <a:ext cx="2771773" cy="43200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5058" name="Picture 2" descr="C:\Users\Люба\Desktop\100001789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52926" y="1857364"/>
            <a:ext cx="2928958" cy="43577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5059" name="Picture 3" descr="C:\Users\Люба\Desktop\100001789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10577" y="1838324"/>
            <a:ext cx="2928959" cy="43767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0960" y="285728"/>
            <a:ext cx="11451960" cy="1325160"/>
          </a:xfrm>
        </p:spPr>
        <p:txBody>
          <a:bodyPr/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Далее вырезаем  прямоугольный листок для надписи.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Его можно    вырезать, обводить по своему вымыслу.                                                    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Красиво подписываем.  Открытка готова!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595274" y="1857364"/>
            <a:ext cx="11451960" cy="467964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4033" name="Picture 1" descr="C:\Users\Люба\Desktop\10000179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8216" y="1928802"/>
            <a:ext cx="2671346" cy="437673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4034" name="Picture 2" descr="C:\Users\Люба\Desktop\10000179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38678" y="1928802"/>
            <a:ext cx="3071834" cy="437113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4035" name="Picture 3" descr="C:\Users\Люба\Desktop\100001790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96528" y="1214422"/>
            <a:ext cx="1470433" cy="207170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7" name="Picture 2" descr="C:\Users\Люба\Desktop\100001790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96264" y="2428868"/>
            <a:ext cx="2113044" cy="27019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026" name="Picture 2" descr="C:\Users\Люба\Desktop\1000017927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670322" y="4857760"/>
            <a:ext cx="1854966" cy="14031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мама1</Template>
  <TotalTime>60</TotalTime>
  <Words>108</Words>
  <Application>LibreOffice/5.4.3.2$Windows_x86 LibreOffice_project/92a7159f7e4af62137622921e809f8546db437e5</Application>
  <PresentationFormat>Произвольный</PresentationFormat>
  <Paragraphs>22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Office Theme</vt:lpstr>
      <vt:lpstr>Office Theme</vt:lpstr>
      <vt:lpstr>Office Theme</vt:lpstr>
      <vt:lpstr>Слайд 1</vt:lpstr>
      <vt:lpstr>Слайд 2</vt:lpstr>
      <vt:lpstr>Слайд 3</vt:lpstr>
      <vt:lpstr> На лицевой стороне открытки наклеиваем  цветы и листочки которые вырезаем по шаблону.</vt:lpstr>
      <vt:lpstr>                                                 Далее вырезаем  прямоугольный листок для надписи.                                                    Его можно    вырезать, обводить по своему вымыслу.                                                     К                                                          Красиво подписываем.  Открытка готова!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Для мамы</dc:title>
  <dc:subject/>
  <dc:creator>User</dc:creator>
  <dc:description/>
  <cp:lastModifiedBy>Люба</cp:lastModifiedBy>
  <cp:revision>11</cp:revision>
  <dcterms:created xsi:type="dcterms:W3CDTF">2017-10-28T16:05:22Z</dcterms:created>
  <dcterms:modified xsi:type="dcterms:W3CDTF">2024-11-24T08:08:47Z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SPecialiST RePack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Широкоэкранный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3</vt:i4>
  </property>
</Properties>
</file>