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9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F8082-66A5-4E1A-8E36-90EBBD70751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9E0FF-8DE8-49E9-BCA7-4F5E8C935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4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72472D-E028-4398-A84A-7A5A2A255A5F}" type="slidenum">
              <a:rPr lang="ru-RU">
                <a:solidFill>
                  <a:prstClr val="black"/>
                </a:solidFill>
              </a:rPr>
              <a:pPr eaLnBrk="1" hangingPunct="1"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686077-CFDA-4E46-9076-B535C610FD9D}" type="slidenum">
              <a:rPr lang="ru-RU">
                <a:solidFill>
                  <a:prstClr val="black"/>
                </a:solidFill>
              </a:rPr>
              <a:pPr eaLnBrk="1" hangingPunct="1"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B57A2-D656-4CED-A804-54A6CD1179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1350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BE0D1-1971-453F-A6E5-37FEA22D8A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54394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F9049-55B5-4800-A40D-3D9C08E7E5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13388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37FD0-FC3E-4897-B674-7BD10AD4BA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24400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EEEF7-7203-46B5-B965-998BAF7E26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8552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CF074-77C2-496A-B158-B82D4A736C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01670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4A0E9-516A-42CA-9E21-3752C7C386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543368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5C3A-7F66-40BC-99E5-4E18D5CE98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85600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82A97-ADAE-4BA4-AA90-5E7A120FB47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48688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0051-BC63-4BAD-80C0-C15972614E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459509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9B496-F8DE-4B7C-B5DE-2554F69718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717526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3D151E-0871-4670-93FC-559EDA51CA3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5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helyabinsk.teleweek.ru/pictures/3344/thumbnail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9" Type="http://schemas.openxmlformats.org/officeDocument/2006/relationships/slide" Target="slide41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42" Type="http://schemas.openxmlformats.org/officeDocument/2006/relationships/slide" Target="slide44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46" Type="http://schemas.openxmlformats.org/officeDocument/2006/relationships/slide" Target="slide48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41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45" Type="http://schemas.openxmlformats.org/officeDocument/2006/relationships/slide" Target="slide47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4" Type="http://schemas.openxmlformats.org/officeDocument/2006/relationships/slide" Target="slide46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Relationship Id="rId43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eep4u.ru/imgs/b/080914/86/865c156130189cbe1c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photo.psychotype.ru/ph/28/13/m4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824" y="620689"/>
            <a:ext cx="3752336" cy="402812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539750" y="366713"/>
            <a:ext cx="7775575" cy="453707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Сказочные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smtClean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детективы</a:t>
            </a: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2054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48213"/>
            <a:ext cx="121285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2176463"/>
            <a:ext cx="1401762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2112963"/>
            <a:ext cx="11017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34438">
            <a:off x="7507288" y="5737225"/>
            <a:ext cx="11017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5232400"/>
            <a:ext cx="1052513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61024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323850" y="620713"/>
            <a:ext cx="84248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Очень самостоятельный мальчик</a:t>
            </a: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611188" y="3573463"/>
            <a:ext cx="81375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живет в деревне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Простоквашино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900113" y="1773238"/>
            <a:ext cx="7632700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Мама не разрешала ему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держать дома кота</a:t>
            </a: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619250" y="5589588"/>
            <a:ext cx="59769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Дядя Федор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7</a:t>
            </a:r>
          </a:p>
        </p:txBody>
      </p:sp>
      <p:pic>
        <p:nvPicPr>
          <p:cNvPr id="10251" name="Picture 11" descr="Картинка 10 из 2627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1801" y="332656"/>
            <a:ext cx="2640858" cy="491777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053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2" grpId="1" animBg="1"/>
      <p:bldP spid="10243" grpId="0" animBg="1"/>
      <p:bldP spid="10243" grpId="1" animBg="1"/>
      <p:bldP spid="10244" grpId="0" animBg="1"/>
      <p:bldP spid="10244" grpId="1" animBg="1"/>
      <p:bldP spid="102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611188" y="2205038"/>
            <a:ext cx="79930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Может дать новое сердце</a:t>
            </a: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611188" y="3933825"/>
            <a:ext cx="80645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Живет в Изумрудном городе</a:t>
            </a: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806608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Великий и ужасный волшебник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2843213" y="5661025"/>
            <a:ext cx="41767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Гудвин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85750"/>
            <a:ext cx="4811712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75572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6" grpId="1" animBg="1"/>
      <p:bldP spid="11267" grpId="0" animBg="1"/>
      <p:bldP spid="11267" grpId="1" animBg="1"/>
      <p:bldP spid="11268" grpId="0" animBg="1"/>
      <p:bldP spid="11268" grpId="1" animBg="1"/>
      <p:bldP spid="112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641350" y="620713"/>
            <a:ext cx="82089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живет на улице Колокольчиков</a:t>
            </a:r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250825" y="1844675"/>
            <a:ext cx="8497888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носит голубую шляпу,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канареечные брюки, оранжевую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рубашку и зеленый галстук </a:t>
            </a: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468313" y="3860800"/>
            <a:ext cx="82804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Вместе с друзьями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летал на Луну</a:t>
            </a:r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2339752" y="5805066"/>
            <a:ext cx="42497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Незнайка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290" y="332656"/>
            <a:ext cx="6262823" cy="48119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0627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0" grpId="1" animBg="1"/>
      <p:bldP spid="12291" grpId="0" animBg="1"/>
      <p:bldP spid="12291" grpId="1" animBg="1"/>
      <p:bldP spid="12292" grpId="0" animBg="1"/>
      <p:bldP spid="12292" grpId="1" animBg="1"/>
      <p:bldP spid="122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395288" y="2060575"/>
            <a:ext cx="84248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охранял огород от птиц</a:t>
            </a:r>
          </a:p>
        </p:txBody>
      </p:sp>
      <p:sp>
        <p:nvSpPr>
          <p:cNvPr id="13315" name="WordArt 3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3534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носил шляпу с бубенчиками</a:t>
            </a: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539750" y="3716338"/>
            <a:ext cx="799306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хотел получить мозги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10</a:t>
            </a:r>
          </a:p>
        </p:txBody>
      </p:sp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1979613" y="5949950"/>
            <a:ext cx="561657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Страшила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207" y="96032"/>
            <a:ext cx="4721023" cy="551057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7573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4" grpId="1" animBg="1"/>
      <p:bldP spid="13315" grpId="0" animBg="1"/>
      <p:bldP spid="13315" grpId="1" animBg="1"/>
      <p:bldP spid="13316" grpId="0" animBg="1"/>
      <p:bldP spid="13316" grpId="1" animBg="1"/>
      <p:bldP spid="133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81359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этого мальчика черные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волосы всегда торчат вверх 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827088" y="2133600"/>
            <a:ext cx="763270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носит очки</a:t>
            </a: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468313" y="3573463"/>
            <a:ext cx="828040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учится в волшебной школе колдовства 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сражается со злым волшебником 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2339975" y="5876925"/>
            <a:ext cx="49688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Гарри Поттер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9985" y="191293"/>
            <a:ext cx="5344391" cy="503396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0770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  <p:bldP spid="14339" grpId="0" animBg="1"/>
      <p:bldP spid="14339" grpId="1" animBg="1"/>
      <p:bldP spid="14340" grpId="0" animBg="1"/>
      <p:bldP spid="14340" grpId="1" animBg="1"/>
      <p:bldP spid="143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8486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Ее домик ураган поднял в воздух</a:t>
            </a:r>
          </a:p>
        </p:txBody>
      </p:sp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539750" y="1773238"/>
            <a:ext cx="813593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путешествовала по дороге,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вымощенной желтым кирпичом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684213" y="4005263"/>
            <a:ext cx="81375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Ее друзья Страшила и Железный Дровосек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4284663" y="5876925"/>
            <a:ext cx="29511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Элли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0511" y="343026"/>
            <a:ext cx="6774416" cy="474480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1104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2" grpId="1" animBg="1"/>
      <p:bldP spid="15363" grpId="0" animBg="1"/>
      <p:bldP spid="15363" grpId="1" animBg="1"/>
      <p:bldP spid="15364" grpId="0" animBg="1"/>
      <p:bldP spid="15364" grpId="1" animBg="1"/>
      <p:bldP spid="153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250825" y="620713"/>
            <a:ext cx="871378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Чемпион по конькобежному спорту</a:t>
            </a: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179388" y="1773238"/>
            <a:ext cx="8713787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 старушку, которая на льдине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полоскала белье и ее унесло в море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23850" y="3644900"/>
            <a:ext cx="8424863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Сорок пятого размера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надевал он сапоги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13</a:t>
            </a:r>
          </a:p>
        </p:txBody>
      </p:sp>
      <p:sp>
        <p:nvSpPr>
          <p:cNvPr id="16396" name="WordArt 12"/>
          <p:cNvSpPr>
            <a:spLocks noChangeArrowheads="1" noChangeShapeType="1" noTextEdit="1"/>
          </p:cNvSpPr>
          <p:nvPr/>
        </p:nvSpPr>
        <p:spPr bwMode="auto">
          <a:xfrm>
            <a:off x="2339975" y="5949950"/>
            <a:ext cx="50403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Дядя Степа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3435" y="329836"/>
            <a:ext cx="5386853" cy="523040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0063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6" grpId="1" animBg="1"/>
      <p:bldP spid="16387" grpId="0" animBg="1"/>
      <p:bldP spid="16387" grpId="1" animBg="1"/>
      <p:bldP spid="16388" grpId="0" animBg="1"/>
      <p:bldP spid="16388" grpId="1" animBg="1"/>
      <p:bldP spid="1639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5693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Дружил с графом Вишенкой</a:t>
            </a:r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539750" y="2060575"/>
            <a:ext cx="83518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Довел до слез злого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сеньора Помидора</a:t>
            </a:r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395288" y="4076700"/>
            <a:ext cx="8424862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Мальчик - луковка</a:t>
            </a:r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2339975" y="5661025"/>
            <a:ext cx="50403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Чиполлино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03213"/>
            <a:ext cx="3513138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3965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0" grpId="1" animBg="1"/>
      <p:bldP spid="17411" grpId="0" animBg="1"/>
      <p:bldP spid="17411" grpId="1" animBg="1"/>
      <p:bldP spid="17412" grpId="0" animBg="1"/>
      <p:bldP spid="17412" grpId="1" animBg="1"/>
      <p:bldP spid="174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468313" y="549275"/>
            <a:ext cx="84248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Влюбился в царевну</a:t>
            </a:r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468313" y="1989138"/>
            <a:ext cx="84248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Заставил ездить сани без лошади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539750" y="3789363"/>
            <a:ext cx="813593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Ведром поймал щуку</a:t>
            </a:r>
          </a:p>
        </p:txBody>
      </p:sp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3203575" y="5876925"/>
            <a:ext cx="38877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Емеля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333375"/>
            <a:ext cx="4608512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8433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4" grpId="1" animBg="1"/>
      <p:bldP spid="18435" grpId="0" animBg="1"/>
      <p:bldP spid="18435" grpId="1" animBg="1"/>
      <p:bldP spid="18436" grpId="0" animBg="1"/>
      <p:bldP spid="18436" grpId="1" animBg="1"/>
      <p:bldP spid="184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395288" y="620713"/>
            <a:ext cx="84978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была крестницей феи</a:t>
            </a:r>
          </a:p>
        </p:txBody>
      </p:sp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323850" y="3933825"/>
            <a:ext cx="84978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потеряла туфельку</a:t>
            </a: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395288" y="2276475"/>
            <a:ext cx="835183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Ездила в карете из тыквы</a:t>
            </a:r>
          </a:p>
        </p:txBody>
      </p:sp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2916238" y="5734050"/>
            <a:ext cx="4464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Золушка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16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171" y="260648"/>
            <a:ext cx="3368119" cy="50477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9965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8" grpId="1" animBg="1"/>
      <p:bldP spid="19459" grpId="0" animBg="1"/>
      <p:bldP spid="19459" grpId="1" animBg="1"/>
      <p:bldP spid="19460" grpId="0" animBg="1"/>
      <p:bldP spid="19460" grpId="1" animBg="1"/>
      <p:bldP spid="194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50825" y="836613"/>
            <a:ext cx="8642350" cy="5000625"/>
          </a:xfrm>
          <a:prstGeom prst="rect">
            <a:avLst/>
          </a:prstGeom>
          <a:noFill/>
          <a:ln w="57150">
            <a:solidFill>
              <a:srgbClr val="0060A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800" b="1" i="1">
                <a:solidFill>
                  <a:srgbClr val="0060A8"/>
                </a:solidFill>
              </a:rPr>
              <a:t>Правила игры: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600" b="1">
                <a:solidFill>
                  <a:srgbClr val="0060A8"/>
                </a:solidFill>
              </a:rPr>
              <a:t>Если Вы угадали ответ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600" b="1">
                <a:solidFill>
                  <a:srgbClr val="0060A8"/>
                </a:solidFill>
              </a:rPr>
              <a:t> с первого объяснения – 3 балла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600" b="1">
                <a:solidFill>
                  <a:srgbClr val="0060A8"/>
                </a:solidFill>
              </a:rPr>
              <a:t> со второго объяснения – 2 балла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600" b="1">
                <a:solidFill>
                  <a:srgbClr val="0060A8"/>
                </a:solidFill>
              </a:rPr>
              <a:t> с третьего объяснения – 1 балл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endParaRPr lang="ru-RU" sz="3600" b="1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37647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4978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Вместо школы попал в театр</a:t>
            </a: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50825" y="2060575"/>
            <a:ext cx="86407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Закопал деньги, чтобы выросло дерево</a:t>
            </a: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395288" y="3644900"/>
            <a:ext cx="81359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Деревянный человечек</a:t>
            </a:r>
          </a:p>
        </p:txBody>
      </p:sp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3276600" y="5876925"/>
            <a:ext cx="43910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Буратино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17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125413"/>
            <a:ext cx="4900612" cy="553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15470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2" grpId="1" animBg="1"/>
      <p:bldP spid="20483" grpId="0" animBg="1"/>
      <p:bldP spid="20483" grpId="1" animBg="1"/>
      <p:bldP spid="20484" grpId="0" animBg="1"/>
      <p:bldP spid="20484" grpId="1" animBg="1"/>
      <p:bldP spid="204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468313" y="620713"/>
            <a:ext cx="82073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Маленький подкидыш</a:t>
            </a:r>
          </a:p>
        </p:txBody>
      </p: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323850" y="2205038"/>
            <a:ext cx="84248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Птичий двор его не принял</a:t>
            </a: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468313" y="4149725"/>
            <a:ext cx="82073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Прекрасный лебедь</a:t>
            </a:r>
          </a:p>
        </p:txBody>
      </p:sp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2484438" y="5661025"/>
            <a:ext cx="48244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Гадкий утенок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8654" y="166914"/>
            <a:ext cx="4897371" cy="506228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63991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6" grpId="1" animBg="1"/>
      <p:bldP spid="21507" grpId="0" animBg="1"/>
      <p:bldP spid="21507" grpId="1" animBg="1"/>
      <p:bldP spid="21508" grpId="0" animBg="1"/>
      <p:bldP spid="21508" grpId="1" animBg="1"/>
      <p:bldP spid="2150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250825" y="2060575"/>
            <a:ext cx="86407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держал в плену Василису Прекрасную</a:t>
            </a:r>
          </a:p>
        </p:txBody>
      </p: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250825" y="620713"/>
            <a:ext cx="8569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очень худой и злой</a:t>
            </a:r>
          </a:p>
        </p:txBody>
      </p:sp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85693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Смерть его на кончике иглы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2268538" y="5805488"/>
            <a:ext cx="55435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Кащей бессмертный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737" y="332656"/>
            <a:ext cx="6336671" cy="475250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7486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0" grpId="1" animBg="1"/>
      <p:bldP spid="22531" grpId="0" animBg="1"/>
      <p:bldP spid="22531" grpId="1" animBg="1"/>
      <p:bldP spid="22532" grpId="0" animBg="1"/>
      <p:bldP spid="22532" grpId="1" animBg="1"/>
      <p:bldP spid="225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2"/>
          <p:cNvSpPr>
            <a:spLocks noChangeArrowheads="1" noChangeShapeType="1" noTextEdit="1"/>
          </p:cNvSpPr>
          <p:nvPr/>
        </p:nvSpPr>
        <p:spPr bwMode="auto">
          <a:xfrm>
            <a:off x="539750" y="1916113"/>
            <a:ext cx="80645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директор театра кукол</a:t>
            </a:r>
          </a:p>
        </p:txBody>
      </p:sp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468313" y="3284538"/>
            <a:ext cx="8135937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очень хотел узнать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тайну золотого ключика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него очень длинная черная борода</a:t>
            </a:r>
          </a:p>
        </p:txBody>
      </p:sp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1979613" y="5734050"/>
            <a:ext cx="5113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Карабас Барабас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795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20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6" y="395788"/>
            <a:ext cx="2908787" cy="46249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1820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0" grpId="1" animBg="1"/>
      <p:bldP spid="53251" grpId="0" animBg="1"/>
      <p:bldP spid="53251" grpId="1" animBg="1"/>
      <p:bldP spid="53252" grpId="0" animBg="1"/>
      <p:bldP spid="53252" grpId="1" animBg="1"/>
      <p:bldP spid="532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7921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ржавел от дождя</a:t>
            </a:r>
          </a:p>
        </p:txBody>
      </p:sp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468313" y="3357563"/>
            <a:ext cx="8064500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 голове вместо шляпы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носил железную воронку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395288" y="2205038"/>
            <a:ext cx="84248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был правителем Фиолетовой страны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21</a:t>
            </a:r>
          </a:p>
        </p:txBody>
      </p:sp>
      <p:sp>
        <p:nvSpPr>
          <p:cNvPr id="23560" name="WordArt 8"/>
          <p:cNvSpPr>
            <a:spLocks noChangeArrowheads="1" noChangeShapeType="1" noTextEdit="1"/>
          </p:cNvSpPr>
          <p:nvPr/>
        </p:nvSpPr>
        <p:spPr bwMode="auto">
          <a:xfrm>
            <a:off x="2051050" y="5373688"/>
            <a:ext cx="51847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Железный дровосек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50264"/>
            <a:ext cx="4364704" cy="483027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779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4" grpId="1" animBg="1"/>
      <p:bldP spid="23555" grpId="0" animBg="1"/>
      <p:bldP spid="23555" grpId="1" animBg="1"/>
      <p:bldP spid="23556" grpId="0" animBg="1"/>
      <p:bldP spid="23556" grpId="1" animBg="1"/>
      <p:bldP spid="2356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323850" y="836613"/>
            <a:ext cx="835183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сбежала из кукольного театра</a:t>
            </a: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395288" y="2349500"/>
            <a:ext cx="82819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Пьерро посвящал ей стихи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468313" y="4005263"/>
            <a:ext cx="82073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нее были голубые волосы</a:t>
            </a:r>
          </a:p>
        </p:txBody>
      </p:sp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2339975" y="5661025"/>
            <a:ext cx="45370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Мальвина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60350"/>
            <a:ext cx="48768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6273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8" grpId="1" animBg="1"/>
      <p:bldP spid="24579" grpId="0" animBg="1"/>
      <p:bldP spid="24579" grpId="1" animBg="1"/>
      <p:bldP spid="24580" grpId="0" animBg="1"/>
      <p:bldP spid="24580" grpId="1" animBg="1"/>
      <p:bldP spid="2458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468313" y="2276475"/>
            <a:ext cx="835183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очень любила свою бабушку</a:t>
            </a: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86423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Мама велела ей в дороге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ни с кем не разговаривать</a:t>
            </a: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23850" y="3716338"/>
            <a:ext cx="85693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Мама попросила её отнести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бабушке пирожки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2124075" y="5949950"/>
            <a:ext cx="57610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Красная Шапочка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4075" y="265800"/>
            <a:ext cx="4608165" cy="529219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7118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2" grpId="1" animBg="1"/>
      <p:bldP spid="25603" grpId="0" animBg="1"/>
      <p:bldP spid="25603" grpId="1" animBg="1"/>
      <p:bldP spid="25604" grpId="0" animBg="1"/>
      <p:bldP spid="25604" grpId="1" animBg="1"/>
      <p:bldP spid="2560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468313" y="765175"/>
            <a:ext cx="83518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живет на дне пруда</a:t>
            </a:r>
          </a:p>
        </p:txBody>
      </p:sp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395288" y="2205038"/>
            <a:ext cx="84248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родилась триста лет тому назад</a:t>
            </a: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539750" y="3789363"/>
            <a:ext cx="820896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хранит золотой ключик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2411413" y="5445125"/>
            <a:ext cx="48244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Черепаха Тортилла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2" y="248344"/>
            <a:ext cx="6779832" cy="470554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992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6" grpId="1" animBg="1"/>
      <p:bldP spid="26627" grpId="0" animBg="1"/>
      <p:bldP spid="26627" grpId="1" animBg="1"/>
      <p:bldP spid="26628" grpId="0" animBg="1"/>
      <p:bldP spid="26628" grpId="1" animBg="1"/>
      <p:bldP spid="266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395288" y="620713"/>
            <a:ext cx="83518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зеленый и плоский</a:t>
            </a:r>
          </a:p>
        </p:txBody>
      </p:sp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395288" y="2133600"/>
            <a:ext cx="828040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играет на гармошке</a:t>
            </a:r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323850" y="3860800"/>
            <a:ext cx="84963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Лучший друг Чебурашки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411413" y="5805488"/>
            <a:ext cx="48244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Крокодил Гена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25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4797" y="566624"/>
            <a:ext cx="5311147" cy="480659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1598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0" grpId="1" animBg="1"/>
      <p:bldP spid="27651" grpId="0" animBg="1"/>
      <p:bldP spid="27651" grpId="1" animBg="1"/>
      <p:bldP spid="27652" grpId="0" animBg="1"/>
      <p:bldP spid="27652" grpId="1" animBg="1"/>
      <p:bldP spid="2765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85693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Чтобы наткать полотна ей нужно влезть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корове в одно ушко, а вылезть в другое</a:t>
            </a: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684213" y="2060575"/>
            <a:ext cx="79200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нее есть три сестры: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одноглазка, трехглазка и двухглазка</a:t>
            </a:r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611188" y="3716338"/>
            <a:ext cx="8208962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посадила косточки коровы,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 выросла яблоня</a:t>
            </a: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395288" y="5661025"/>
            <a:ext cx="1296987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26</a:t>
            </a:r>
          </a:p>
        </p:txBody>
      </p:sp>
      <p:sp>
        <p:nvSpPr>
          <p:cNvPr id="30730" name="WordArt 10"/>
          <p:cNvSpPr>
            <a:spLocks noChangeArrowheads="1" noChangeShapeType="1" noTextEdit="1"/>
          </p:cNvSpPr>
          <p:nvPr/>
        </p:nvSpPr>
        <p:spPr bwMode="auto">
          <a:xfrm rot="263298">
            <a:off x="2693988" y="5727700"/>
            <a:ext cx="3959225" cy="1123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Хаврошечка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6799" y="282574"/>
            <a:ext cx="5325497" cy="537845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47064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2" grpId="1" animBg="1"/>
      <p:bldP spid="30723" grpId="0" animBg="1"/>
      <p:bldP spid="30723" grpId="1" animBg="1"/>
      <p:bldP spid="30724" grpId="0" animBg="1"/>
      <p:bldP spid="30724" grpId="1" animBg="1"/>
      <p:bldP spid="307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1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193420"/>
              </p:ext>
            </p:extLst>
          </p:nvPr>
        </p:nvGraphicFramePr>
        <p:xfrm>
          <a:off x="179388" y="620713"/>
          <a:ext cx="8785225" cy="5473701"/>
        </p:xfrm>
        <a:graphic>
          <a:graphicData uri="http://schemas.openxmlformats.org/drawingml/2006/table">
            <a:tbl>
              <a:tblPr/>
              <a:tblGrid>
                <a:gridCol w="976312"/>
                <a:gridCol w="974725"/>
                <a:gridCol w="977900"/>
                <a:gridCol w="963609"/>
                <a:gridCol w="987429"/>
                <a:gridCol w="976312"/>
                <a:gridCol w="977900"/>
                <a:gridCol w="974725"/>
                <a:gridCol w="976313"/>
              </a:tblGrid>
              <a:tr h="1079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1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3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6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7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8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9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1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11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12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13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14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15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16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17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18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52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19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21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22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23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24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25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7" action="ppaction://hlinksldjump"/>
                        </a:rPr>
                        <a:t>26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8" action="ppaction://hlinksldjump"/>
                        </a:rPr>
                        <a:t>27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1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29" action="ppaction://hlinksldjump"/>
                        </a:rPr>
                        <a:t>28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0" action="ppaction://hlinksldjump"/>
                        </a:rPr>
                        <a:t>29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1" action="ppaction://hlinksldjump"/>
                        </a:rPr>
                        <a:t>30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2" action="ppaction://hlinksldjump"/>
                        </a:rPr>
                        <a:t>31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3" action="ppaction://hlinksldjump"/>
                        </a:rPr>
                        <a:t>32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4" action="ppaction://hlinksldjump"/>
                        </a:rPr>
                        <a:t>33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5" action="ppaction://hlinksldjump"/>
                        </a:rPr>
                        <a:t>34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6" action="ppaction://hlinksldjump"/>
                        </a:rPr>
                        <a:t>35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7" action="ppaction://hlinksldjump"/>
                        </a:rPr>
                        <a:t>36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79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8" action="ppaction://hlinksldjump"/>
                        </a:rPr>
                        <a:t>37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39" action="ppaction://hlinksldjump"/>
                        </a:rPr>
                        <a:t>38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0" action="ppaction://hlinksldjump"/>
                        </a:rPr>
                        <a:t>39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1" action="ppaction://hlinksldjump"/>
                        </a:rPr>
                        <a:t>40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2" action="ppaction://hlinksldjump"/>
                        </a:rPr>
                        <a:t>41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3" action="ppaction://hlinksldjump"/>
                        </a:rPr>
                        <a:t>42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4" action="ppaction://hlinksldjump"/>
                        </a:rPr>
                        <a:t>43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5" action="ppaction://hlinksldjump"/>
                        </a:rPr>
                        <a:t>44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  <a:hlinkClick r:id="rId46" action="ppaction://hlinksldjump"/>
                        </a:rPr>
                        <a:t>45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8799513" y="6575425"/>
            <a:ext cx="344487" cy="2825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6955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395288" y="3644900"/>
            <a:ext cx="8424862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велел: И царицу, и приплод тайно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бросить в бездну вод...</a:t>
            </a: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424862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подслушал один разговор, стоя позадь забора</a:t>
            </a:r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539750" y="2060575"/>
            <a:ext cx="8135938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 нам он в гости обещался,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 доселе не собрался</a:t>
            </a:r>
          </a:p>
        </p:txBody>
      </p:sp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2411413" y="5948363"/>
            <a:ext cx="49688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Царь Салтан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27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8059" y="94095"/>
            <a:ext cx="5979319" cy="55594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5791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6" grpId="1" animBg="1"/>
      <p:bldP spid="31747" grpId="0" animBg="1"/>
      <p:bldP spid="31747" grpId="1" animBg="1"/>
      <p:bldP spid="31748" grpId="0" animBg="1"/>
      <p:bldP spid="31748" grpId="1" animBg="1"/>
      <p:bldP spid="3174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323850" y="620713"/>
            <a:ext cx="84963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 обед он ел одну только полбу</a:t>
            </a:r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468313" y="2276475"/>
            <a:ext cx="82804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Получал оброк с чертей</a:t>
            </a:r>
          </a:p>
        </p:txBody>
      </p:sp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395288" y="3716338"/>
            <a:ext cx="82089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 работу расплатился тремя щелчками</a:t>
            </a:r>
          </a:p>
        </p:txBody>
      </p:sp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2268538" y="5734050"/>
            <a:ext cx="48244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Работник Балда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26" y="357404"/>
            <a:ext cx="8086835" cy="452167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5231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0" grpId="1" animBg="1"/>
      <p:bldP spid="32771" grpId="0" animBg="1"/>
      <p:bldP spid="32771" grpId="1" animBg="1"/>
      <p:bldP spid="32772" grpId="0" animBg="1"/>
      <p:bldP spid="32772" grpId="1" animBg="1"/>
      <p:bldP spid="3277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7921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Живет на болоте</a:t>
            </a:r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539750" y="2060575"/>
            <a:ext cx="813593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Мечтала полететь на юг</a:t>
            </a: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539750" y="3860800"/>
            <a:ext cx="82073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Путешествовала с утками</a:t>
            </a:r>
          </a:p>
        </p:txBody>
      </p:sp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1979613" y="5805488"/>
            <a:ext cx="57610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Лягушка - путешественница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954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00" y="260648"/>
            <a:ext cx="7452829" cy="49685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2437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4" grpId="1" animBg="1"/>
      <p:bldP spid="33795" grpId="0" animBg="1"/>
      <p:bldP spid="33795" grpId="1" animBg="1"/>
      <p:bldP spid="33796" grpId="0" animBg="1"/>
      <p:bldP spid="33796" grpId="1" animBg="1"/>
      <p:bldP spid="3379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468313" y="3716338"/>
            <a:ext cx="8135937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Её хотели выдать замуж за крота</a:t>
            </a:r>
          </a:p>
        </p:txBody>
      </p:sp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395288" y="692150"/>
            <a:ext cx="83534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Родилась  в чашечке цветка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468313" y="2133600"/>
            <a:ext cx="83534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Её рост 2,5 сантиметра</a:t>
            </a:r>
          </a:p>
        </p:txBody>
      </p:sp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2195513" y="5661025"/>
            <a:ext cx="48244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Дюймовочка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30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4394" y="127000"/>
            <a:ext cx="6826649" cy="51657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54787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8" grpId="1" animBg="1"/>
      <p:bldP spid="34819" grpId="0" animBg="1"/>
      <p:bldP spid="34819" grpId="1" animBg="1"/>
      <p:bldP spid="34820" grpId="0" animBg="1"/>
      <p:bldP spid="34820" grpId="1" animBg="1"/>
      <p:bldP spid="348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23850" y="2349500"/>
            <a:ext cx="8208963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хозяин был маркизом</a:t>
            </a:r>
          </a:p>
        </p:txBody>
      </p:sp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179388" y="4149725"/>
            <a:ext cx="86756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женил своего хозяина на принцессе</a:t>
            </a:r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250825" y="692150"/>
            <a:ext cx="8748713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Сапоги были его любимой обувью</a:t>
            </a:r>
          </a:p>
        </p:txBody>
      </p:sp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2555875" y="6021388"/>
            <a:ext cx="42481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Кот в сапогах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80" y="422275"/>
            <a:ext cx="7421111" cy="495094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9798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2" grpId="1" animBg="1"/>
      <p:bldP spid="35843" grpId="0" animBg="1"/>
      <p:bldP spid="35843" grpId="1" animBg="1"/>
      <p:bldP spid="35844" grpId="0" animBg="1"/>
      <p:bldP spid="35844" grpId="1" animBg="1"/>
      <p:bldP spid="358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179388" y="404813"/>
            <a:ext cx="8713787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Одной рукой он мог сдвинуть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с места весь вражеский флот</a:t>
            </a:r>
          </a:p>
        </p:txBody>
      </p:sp>
      <p:sp>
        <p:nvSpPr>
          <p:cNvPr id="36867" name="WordArt 3"/>
          <p:cNvSpPr>
            <a:spLocks noChangeArrowheads="1" noChangeShapeType="1" noTextEdit="1"/>
          </p:cNvSpPr>
          <p:nvPr/>
        </p:nvSpPr>
        <p:spPr bwMode="auto">
          <a:xfrm>
            <a:off x="323850" y="2636838"/>
            <a:ext cx="84963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был в стране великанов</a:t>
            </a:r>
          </a:p>
        </p:txBody>
      </p:sp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323850" y="4365625"/>
            <a:ext cx="84963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был в стране лилипутов</a:t>
            </a:r>
          </a:p>
        </p:txBody>
      </p:sp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2484438" y="5876925"/>
            <a:ext cx="45370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Гулливер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795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 dirty="0">
                <a:solidFill>
                  <a:srgbClr val="003399"/>
                </a:solidFill>
              </a:rPr>
              <a:t>32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61" y="404812"/>
            <a:ext cx="3782197" cy="496840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341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  <p:bldP spid="36867" grpId="0" animBg="1"/>
      <p:bldP spid="36867" grpId="1" animBg="1"/>
      <p:bldP spid="36868" grpId="0" animBg="1"/>
      <p:bldP spid="36868" grpId="1" animBg="1"/>
      <p:bldP spid="3686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468313" y="836613"/>
            <a:ext cx="813593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умел хорошо готовить</a:t>
            </a:r>
          </a:p>
        </p:txBody>
      </p:sp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>
            <a:off x="468313" y="2205038"/>
            <a:ext cx="81359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Нос его очень большой</a:t>
            </a:r>
          </a:p>
        </p:txBody>
      </p:sp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85693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 рост очень маленький</a:t>
            </a:r>
          </a:p>
        </p:txBody>
      </p:sp>
      <p:sp>
        <p:nvSpPr>
          <p:cNvPr id="37893" name="WordArt 5"/>
          <p:cNvSpPr>
            <a:spLocks noChangeArrowheads="1" noChangeShapeType="1" noTextEdit="1"/>
          </p:cNvSpPr>
          <p:nvPr/>
        </p:nvSpPr>
        <p:spPr bwMode="auto">
          <a:xfrm>
            <a:off x="2916238" y="5589588"/>
            <a:ext cx="41052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Карлик Нос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23330"/>
          </a:xfrm>
          <a:prstGeom prst="rect">
            <a:avLst/>
          </a:prstGeom>
          <a:noFill/>
          <a:ln w="57150">
            <a:solidFill>
              <a:srgbClr val="00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 dirty="0">
                <a:solidFill>
                  <a:srgbClr val="003399"/>
                </a:solidFill>
              </a:rPr>
              <a:t>33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26" y="225140"/>
            <a:ext cx="8320924" cy="46805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1207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21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24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2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0" grpId="1" animBg="1"/>
      <p:bldP spid="37891" grpId="0" animBg="1"/>
      <p:bldP spid="37891" grpId="1" animBg="1"/>
      <p:bldP spid="37892" grpId="0" animBg="1"/>
      <p:bldP spid="37892" grpId="1" animBg="1"/>
      <p:bldP spid="3789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/>
          <p:cNvSpPr>
            <a:spLocks noChangeArrowheads="1" noChangeShapeType="1" noTextEdit="1"/>
          </p:cNvSpPr>
          <p:nvPr/>
        </p:nvSpPr>
        <p:spPr bwMode="auto">
          <a:xfrm>
            <a:off x="395288" y="836613"/>
            <a:ext cx="8280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Хлебобулочное изделие</a:t>
            </a:r>
          </a:p>
        </p:txBody>
      </p:sp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323850" y="4221163"/>
            <a:ext cx="83534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 сметане мешён, на окошке стужен</a:t>
            </a:r>
          </a:p>
        </p:txBody>
      </p:sp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395288" y="2565400"/>
            <a:ext cx="80645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умел петь песни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2700338" y="5805488"/>
            <a:ext cx="45354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Колобок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79388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60350"/>
            <a:ext cx="540067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30469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4" grpId="1" animBg="1"/>
      <p:bldP spid="38915" grpId="0" animBg="1"/>
      <p:bldP spid="38915" grpId="1" animBg="1"/>
      <p:bldP spid="38916" grpId="0" animBg="1"/>
      <p:bldP spid="38916" grpId="1" animBg="1"/>
      <p:bldP spid="389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>
            <a:spLocks noChangeArrowheads="1" noChangeShapeType="1" noTextEdit="1"/>
          </p:cNvSpPr>
          <p:nvPr/>
        </p:nvSpPr>
        <p:spPr bwMode="auto">
          <a:xfrm>
            <a:off x="179388" y="620713"/>
            <a:ext cx="85693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возраст более 3000 лет</a:t>
            </a:r>
          </a:p>
        </p:txBody>
      </p:sp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142875" y="3716338"/>
            <a:ext cx="87471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ним можно полетать на ковре - самолете</a:t>
            </a:r>
          </a:p>
        </p:txBody>
      </p:sp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250825" y="1916113"/>
            <a:ext cx="842486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может подарить целый дворец</a:t>
            </a:r>
          </a:p>
        </p:txBody>
      </p:sp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2268538" y="5805488"/>
            <a:ext cx="49672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Старик Хоттабыч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3118" y="435666"/>
            <a:ext cx="5598126" cy="497701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2979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8" grpId="1" animBg="1"/>
      <p:bldP spid="39939" grpId="0" animBg="1"/>
      <p:bldP spid="39939" grpId="1" animBg="1"/>
      <p:bldP spid="39940" grpId="0" animBg="1"/>
      <p:bldP spid="39940" grpId="1" animBg="1"/>
      <p:bldP spid="3994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468313" y="549275"/>
            <a:ext cx="820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не любил учить уроки</a:t>
            </a:r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323850" y="2133600"/>
            <a:ext cx="84248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Вместе с  Малининым они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превратились в бабочек</a:t>
            </a:r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86423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Ему всегда говорили: Будь человеком</a:t>
            </a:r>
          </a:p>
        </p:txBody>
      </p:sp>
      <p:sp>
        <p:nvSpPr>
          <p:cNvPr id="40965" name="WordArt 5"/>
          <p:cNvSpPr>
            <a:spLocks noChangeArrowheads="1" noChangeShapeType="1" noTextEdit="1"/>
          </p:cNvSpPr>
          <p:nvPr/>
        </p:nvSpPr>
        <p:spPr bwMode="auto">
          <a:xfrm>
            <a:off x="3059113" y="5876925"/>
            <a:ext cx="36004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Баранкин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50825" y="5589588"/>
            <a:ext cx="10080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36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9838"/>
            <a:ext cx="3380577" cy="512208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7002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2" grpId="1" animBg="1"/>
      <p:bldP spid="40963" grpId="0" animBg="1"/>
      <p:bldP spid="40963" grpId="1" animBg="1"/>
      <p:bldP spid="40964" grpId="0" animBg="1"/>
      <p:bldP spid="40964" grpId="1" animBg="1"/>
      <p:bldP spid="409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813593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"Любит" маленьких детей</a:t>
            </a: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468313" y="3500438"/>
            <a:ext cx="806450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Живет в избушке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 курьих ножках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539750" y="2060575"/>
            <a:ext cx="81359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Дружит с Лешим и Кикиморой</a:t>
            </a:r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2339975" y="5876925"/>
            <a:ext cx="4248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Баба Яга</a:t>
            </a: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1</a:t>
            </a:r>
          </a:p>
        </p:txBody>
      </p:sp>
      <p:sp>
        <p:nvSpPr>
          <p:cNvPr id="5127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00" y="260648"/>
            <a:ext cx="6528726" cy="489654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7324148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4" grpId="1" animBg="1"/>
      <p:bldP spid="3075" grpId="0" animBg="1"/>
      <p:bldP spid="3075" grpId="1" animBg="1"/>
      <p:bldP spid="3076" grpId="0" animBg="1"/>
      <p:bldP spid="3076" grpId="1" animBg="1"/>
      <p:bldP spid="307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395288" y="620713"/>
            <a:ext cx="83534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был капитаном </a:t>
            </a:r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323850" y="3573463"/>
            <a:ext cx="84248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шхуна называлась "Беда"</a:t>
            </a:r>
          </a:p>
        </p:txBody>
      </p:sp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315913" y="1916113"/>
            <a:ext cx="84963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отправился в кругосветное плавание</a:t>
            </a:r>
          </a:p>
        </p:txBody>
      </p:sp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>
            <a:off x="2771775" y="5516563"/>
            <a:ext cx="40322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Врунгель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37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6643712" cy="494978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55328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6" grpId="1" animBg="1"/>
      <p:bldP spid="41987" grpId="0" animBg="1"/>
      <p:bldP spid="41987" grpId="1" animBg="1"/>
      <p:bldP spid="41988" grpId="0" animBg="1"/>
      <p:bldP spid="41988" grpId="1" animBg="1"/>
      <p:bldP spid="4198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84963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Это друзья Незнайки </a:t>
            </a:r>
          </a:p>
        </p:txBody>
      </p:sp>
      <p:sp>
        <p:nvSpPr>
          <p:cNvPr id="43011" name="WordArt 3"/>
          <p:cNvSpPr>
            <a:spLocks noChangeArrowheads="1" noChangeShapeType="1" noTextEdit="1"/>
          </p:cNvSpPr>
          <p:nvPr/>
        </p:nvSpPr>
        <p:spPr bwMode="auto">
          <a:xfrm>
            <a:off x="250825" y="1844675"/>
            <a:ext cx="84963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Они оба великие механики</a:t>
            </a:r>
          </a:p>
        </p:txBody>
      </p:sp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323850" y="3573463"/>
            <a:ext cx="85693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Они смастерили автомобиль </a:t>
            </a: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2411413" y="5661025"/>
            <a:ext cx="48974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Винтик и Шпунтик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79" y="308126"/>
            <a:ext cx="6807334" cy="51055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8747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0" grpId="1" animBg="1"/>
      <p:bldP spid="43011" grpId="0" animBg="1"/>
      <p:bldP spid="43011" grpId="1" animBg="1"/>
      <p:bldP spid="43012" grpId="0" animBg="1"/>
      <p:bldP spid="43012" grpId="1" animBg="1"/>
      <p:bldP spid="430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8424863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Эта героиня книги К.Чуковского</a:t>
            </a:r>
          </a:p>
        </p:txBody>
      </p:sp>
      <p:sp>
        <p:nvSpPr>
          <p:cNvPr id="44035" name="WordArt 3"/>
          <p:cNvSpPr>
            <a:spLocks noChangeArrowheads="1" noChangeShapeType="1" noTextEdit="1"/>
          </p:cNvSpPr>
          <p:nvPr/>
        </p:nvSpPr>
        <p:spPr bwMode="auto">
          <a:xfrm>
            <a:off x="323850" y="1844675"/>
            <a:ext cx="842486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обещала перемыть всю посуду</a:t>
            </a:r>
          </a:p>
        </p:txBody>
      </p:sp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250825" y="3644900"/>
            <a:ext cx="8569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От нее сбежали и чашки и стаканы</a:t>
            </a:r>
          </a:p>
        </p:txBody>
      </p:sp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2268538" y="5734050"/>
            <a:ext cx="48244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Бабушка Федора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20" y="330200"/>
            <a:ext cx="7790771" cy="508362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78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1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4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4" grpId="1" animBg="1"/>
      <p:bldP spid="44035" grpId="0" animBg="1"/>
      <p:bldP spid="44035" grpId="1" animBg="1"/>
      <p:bldP spid="44036" grpId="0" animBg="1"/>
      <p:bldP spid="44036" grpId="1" animBg="1"/>
      <p:bldP spid="4403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323850" y="3716338"/>
            <a:ext cx="85693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пошла по полю и нашла деньги</a:t>
            </a:r>
          </a:p>
        </p:txBody>
      </p:sp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395288" y="1844675"/>
            <a:ext cx="849788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пригласила на чай тараканов</a:t>
            </a:r>
          </a:p>
        </p:txBody>
      </p:sp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395288" y="549275"/>
            <a:ext cx="84248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Один старичок хотел ее убить</a:t>
            </a:r>
          </a:p>
        </p:txBody>
      </p:sp>
      <p:sp>
        <p:nvSpPr>
          <p:cNvPr id="45061" name="WordArt 5"/>
          <p:cNvSpPr>
            <a:spLocks noChangeArrowheads="1" noChangeShapeType="1" noTextEdit="1"/>
          </p:cNvSpPr>
          <p:nvPr/>
        </p:nvSpPr>
        <p:spPr bwMode="auto">
          <a:xfrm>
            <a:off x="2339975" y="5876925"/>
            <a:ext cx="48244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Муха - Цокотуха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40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1647" y="157842"/>
            <a:ext cx="5152741" cy="52469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2130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8" grpId="1" animBg="1"/>
      <p:bldP spid="45059" grpId="0" animBg="1"/>
      <p:bldP spid="45059" grpId="1" animBg="1"/>
      <p:bldP spid="45060" grpId="0" animBg="1"/>
      <p:bldP spid="45060" grpId="1" animBg="1"/>
      <p:bldP spid="4506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420688" y="692150"/>
            <a:ext cx="83518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Очень вредная старуха</a:t>
            </a:r>
          </a:p>
        </p:txBody>
      </p:sp>
      <p:sp>
        <p:nvSpPr>
          <p:cNvPr id="46083" name="WordArt 3"/>
          <p:cNvSpPr>
            <a:spLocks noChangeArrowheads="1" noChangeShapeType="1" noTextEdit="1"/>
          </p:cNvSpPr>
          <p:nvPr/>
        </p:nvSpPr>
        <p:spPr bwMode="auto">
          <a:xfrm>
            <a:off x="468313" y="1916113"/>
            <a:ext cx="82804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любила делать пакости</a:t>
            </a:r>
          </a:p>
        </p:txBody>
      </p:sp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331788" y="3357563"/>
            <a:ext cx="856932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украла чемоданы 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крокодила Гены и Чебурашки</a:t>
            </a:r>
          </a:p>
        </p:txBody>
      </p:sp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1525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41</a:t>
            </a:r>
          </a:p>
        </p:txBody>
      </p:sp>
      <p:sp>
        <p:nvSpPr>
          <p:cNvPr id="46088" name="WordArt 8"/>
          <p:cNvSpPr>
            <a:spLocks noChangeArrowheads="1" noChangeShapeType="1" noTextEdit="1"/>
          </p:cNvSpPr>
          <p:nvPr/>
        </p:nvSpPr>
        <p:spPr bwMode="auto">
          <a:xfrm>
            <a:off x="2484438" y="5661025"/>
            <a:ext cx="4751387" cy="57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Шапокляк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839" y="142849"/>
            <a:ext cx="5256584" cy="523036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1825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2" grpId="1" animBg="1"/>
      <p:bldP spid="46083" grpId="0" animBg="1"/>
      <p:bldP spid="46083" grpId="1" animBg="1"/>
      <p:bldP spid="46084" grpId="0" animBg="1"/>
      <p:bldP spid="46084" grpId="1" animBg="1"/>
      <p:bldP spid="4608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WordArt 2"/>
          <p:cNvSpPr>
            <a:spLocks noChangeArrowheads="1" noChangeShapeType="1" noTextEdit="1"/>
          </p:cNvSpPr>
          <p:nvPr/>
        </p:nvSpPr>
        <p:spPr bwMode="auto">
          <a:xfrm>
            <a:off x="755650" y="2060575"/>
            <a:ext cx="78486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В голове его опилки</a:t>
            </a:r>
          </a:p>
        </p:txBody>
      </p:sp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395288" y="908050"/>
            <a:ext cx="84963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ходил в гости к Кролику</a:t>
            </a:r>
          </a:p>
        </p:txBody>
      </p:sp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250825" y="3284538"/>
            <a:ext cx="856932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Ослику Иа он подарил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чудесный горшочек</a:t>
            </a:r>
          </a:p>
        </p:txBody>
      </p:sp>
      <p:sp>
        <p:nvSpPr>
          <p:cNvPr id="47109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079500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42</a:t>
            </a:r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2195513" y="5876925"/>
            <a:ext cx="52562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Винни - Пух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0972" y="188640"/>
            <a:ext cx="5529122" cy="49685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0154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  <p:bldP spid="47106" grpId="1" animBg="1"/>
      <p:bldP spid="47107" grpId="0" animBg="1"/>
      <p:bldP spid="47107" grpId="1" animBg="1"/>
      <p:bldP spid="47108" grpId="0" animBg="1"/>
      <p:bldP spid="47108" grpId="1" animBg="1"/>
      <p:bldP spid="471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468313" y="620713"/>
            <a:ext cx="78486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Её зовут Василиса Прекрасная</a:t>
            </a: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395288" y="2276475"/>
            <a:ext cx="82804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вышла замуж за Ивана - царевича</a:t>
            </a:r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250825" y="4005263"/>
            <a:ext cx="849788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одевалась в лягушачью кожу</a:t>
            </a:r>
          </a:p>
        </p:txBody>
      </p:sp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2484438" y="5734050"/>
            <a:ext cx="4464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Царевна - лягушка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9140" y="224234"/>
            <a:ext cx="5619952" cy="507697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7082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0" grpId="1" animBg="1"/>
      <p:bldP spid="48131" grpId="0" animBg="1"/>
      <p:bldP spid="48131" grpId="1" animBg="1"/>
      <p:bldP spid="48132" grpId="0" animBg="1"/>
      <p:bldP spid="48132" grpId="1" animBg="1"/>
      <p:bldP spid="481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611188" y="765175"/>
            <a:ext cx="80645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была принцессой</a:t>
            </a:r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611188" y="2205038"/>
            <a:ext cx="80645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Её разбудил поцелуй принца</a:t>
            </a: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611188" y="3789363"/>
            <a:ext cx="8137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проспала 100 лет</a:t>
            </a:r>
          </a:p>
        </p:txBody>
      </p:sp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2124075" y="5589588"/>
            <a:ext cx="51117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Спящая красавица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368425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81" y="141369"/>
            <a:ext cx="4990938" cy="499093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0912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4" grpId="1" animBg="1"/>
      <p:bldP spid="49155" grpId="0" animBg="1"/>
      <p:bldP spid="49155" grpId="1" animBg="1"/>
      <p:bldP spid="49156" grpId="0" animBg="1"/>
      <p:bldP spid="49156" grpId="1" animBg="1"/>
      <p:bldP spid="4915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2"/>
          <p:cNvSpPr>
            <a:spLocks noChangeArrowheads="1" noChangeShapeType="1" noTextEdit="1"/>
          </p:cNvSpPr>
          <p:nvPr/>
        </p:nvSpPr>
        <p:spPr bwMode="auto">
          <a:xfrm>
            <a:off x="395288" y="692150"/>
            <a:ext cx="83534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Князь спас её от злого колдуна</a:t>
            </a:r>
          </a:p>
        </p:txBody>
      </p:sp>
      <p:sp>
        <p:nvSpPr>
          <p:cNvPr id="50179" name="WordArt 3"/>
          <p:cNvSpPr>
            <a:spLocks noChangeArrowheads="1" noChangeShapeType="1" noTextEdit="1"/>
          </p:cNvSpPr>
          <p:nvPr/>
        </p:nvSpPr>
        <p:spPr bwMode="auto">
          <a:xfrm>
            <a:off x="250825" y="1989138"/>
            <a:ext cx="849788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Тридцать три богатыря - её братья</a:t>
            </a:r>
          </a:p>
        </p:txBody>
      </p:sp>
      <p:sp>
        <p:nvSpPr>
          <p:cNvPr id="50180" name="WordArt 4"/>
          <p:cNvSpPr>
            <a:spLocks noChangeArrowheads="1" noChangeShapeType="1" noTextEdit="1"/>
          </p:cNvSpPr>
          <p:nvPr/>
        </p:nvSpPr>
        <p:spPr bwMode="auto">
          <a:xfrm>
            <a:off x="539750" y="3500438"/>
            <a:ext cx="80645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Она вышла замуж за князя Гвидона</a:t>
            </a:r>
          </a:p>
        </p:txBody>
      </p:sp>
      <p:sp>
        <p:nvSpPr>
          <p:cNvPr id="50181" name="WordArt 5"/>
          <p:cNvSpPr>
            <a:spLocks noChangeArrowheads="1" noChangeShapeType="1" noTextEdit="1"/>
          </p:cNvSpPr>
          <p:nvPr/>
        </p:nvSpPr>
        <p:spPr bwMode="auto">
          <a:xfrm>
            <a:off x="1835150" y="5734050"/>
            <a:ext cx="56896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Царевна - лебедь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12239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2057513" y="99401"/>
            <a:ext cx="5127352" cy="521774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8799513" y="6575425"/>
            <a:ext cx="344487" cy="2825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2023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8" grpId="1" animBg="1"/>
      <p:bldP spid="50179" grpId="0" animBg="1"/>
      <p:bldP spid="50179" grpId="1" animBg="1"/>
      <p:bldP spid="50180" grpId="0" animBg="1"/>
      <p:bldP spid="50180" grpId="1" animBg="1"/>
      <p:bldP spid="5018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5"/>
          <p:cNvSpPr>
            <a:spLocks noChangeArrowheads="1" noChangeShapeType="1" noTextEdit="1"/>
          </p:cNvSpPr>
          <p:nvPr/>
        </p:nvSpPr>
        <p:spPr bwMode="auto">
          <a:xfrm>
            <a:off x="827088" y="1125538"/>
            <a:ext cx="7561262" cy="431958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Молодцы!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371881980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79216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живет на крыше</a:t>
            </a: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95288" y="1844675"/>
            <a:ext cx="82804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Мужчина в самом расцвете сил</a:t>
            </a: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539750" y="3500438"/>
            <a:ext cx="79930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него есть пропеллер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2916238" y="5805488"/>
            <a:ext cx="41052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Карлсон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549275"/>
            <a:ext cx="5195888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6989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8" grpId="1" animBg="1"/>
      <p:bldP spid="4099" grpId="0" animBg="1"/>
      <p:bldP spid="4099" grpId="1" animBg="1"/>
      <p:bldP spid="4100" grpId="0" animBg="1"/>
      <p:bldP spid="4100" grpId="1" animBg="1"/>
      <p:bldP spid="4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5693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путешествовал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ящике с апельсинами</a:t>
            </a:r>
          </a:p>
        </p:txBody>
      </p:sp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827088" y="2276475"/>
            <a:ext cx="77755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него большие уши</a:t>
            </a: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95288" y="3573463"/>
            <a:ext cx="8424862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слова: Мы строили,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строили и наконец построили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2411413" y="5734050"/>
            <a:ext cx="50403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Чебурашка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23850" y="5626100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3</a:t>
            </a:r>
          </a:p>
        </p:txBody>
      </p:sp>
      <p:pic>
        <p:nvPicPr>
          <p:cNvPr id="5129" name="Picture 9" descr="Картинка 177 из 10267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47" y="237502"/>
            <a:ext cx="6909006" cy="5184576"/>
          </a:xfrm>
          <a:prstGeom prst="rect">
            <a:avLst/>
          </a:prstGeom>
          <a:solidFill>
            <a:srgbClr val="003399"/>
          </a:solidFill>
          <a:ln w="38100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317500"/>
          </a:effectLst>
        </p:spPr>
      </p:pic>
      <p:sp>
        <p:nvSpPr>
          <p:cNvPr id="9" name="AutoShap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251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  <p:bldP spid="5123" grpId="0" animBg="1"/>
      <p:bldP spid="5123" grpId="1" animBg="1"/>
      <p:bldP spid="5124" grpId="0" animBg="1"/>
      <p:bldP spid="5124" grpId="1" animBg="1"/>
      <p:bldP spid="51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611188" y="620713"/>
            <a:ext cx="79930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очень хозяйственный</a:t>
            </a:r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684213" y="2133600"/>
            <a:ext cx="79930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любимую корову зовут Мурка</a:t>
            </a:r>
          </a:p>
        </p:txBody>
      </p:sp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539750" y="3644900"/>
            <a:ext cx="82073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Фамилия у него морская</a:t>
            </a: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2555875" y="5805488"/>
            <a:ext cx="46085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Матроскин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4</a:t>
            </a:r>
          </a:p>
        </p:txBody>
      </p:sp>
      <p:pic>
        <p:nvPicPr>
          <p:cNvPr id="6155" name="Picture 11" descr="m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344" y="153193"/>
            <a:ext cx="5153995" cy="5364039"/>
          </a:xfrm>
          <a:prstGeom prst="rect">
            <a:avLst/>
          </a:prstGeom>
          <a:solidFill>
            <a:srgbClr val="003399"/>
          </a:solidFill>
          <a:ln w="38100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317500"/>
          </a:effectLst>
        </p:spPr>
      </p:pic>
      <p:sp>
        <p:nvSpPr>
          <p:cNvPr id="9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11061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6" grpId="1" animBg="1"/>
      <p:bldP spid="6147" grpId="0" animBg="1"/>
      <p:bldP spid="6147" grpId="1" animBg="1"/>
      <p:bldP spid="6148" grpId="0" animBg="1"/>
      <p:bldP spid="6148" grpId="1" animBg="1"/>
      <p:bldP spid="61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468313" y="1557338"/>
            <a:ext cx="8208962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любимая фраза: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Мы с тобой одной крови</a:t>
            </a:r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3518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живет в джунглях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468313" y="3500438"/>
            <a:ext cx="8208962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друзья Медведь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Балу и пантера Багира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2700338" y="5949950"/>
            <a:ext cx="46085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Маугли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768" y="393926"/>
            <a:ext cx="4782527" cy="505129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3291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0" grpId="1" animBg="1"/>
      <p:bldP spid="7171" grpId="0" animBg="1"/>
      <p:bldP spid="7171" grpId="1" animBg="1"/>
      <p:bldP spid="7172" grpId="0" animBg="1"/>
      <p:bldP spid="7172" grpId="1" animBg="1"/>
      <p:bldP spid="71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82804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Может скакать по земле,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летать по воздуху 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везти на себе человека</a:t>
            </a:r>
          </a:p>
        </p:txBody>
      </p:sp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539750" y="2492375"/>
            <a:ext cx="82089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 него есть горб</a:t>
            </a: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684213" y="3284538"/>
            <a:ext cx="7991475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Его хозяин искупался в трех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котлах с водой студеной,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кипящей и с молоком </a:t>
            </a: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1763713" y="5805488"/>
            <a:ext cx="547211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Конек-горбунок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792163" cy="971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3399"/>
                </a:solidFill>
              </a:rPr>
              <a:t>6</a:t>
            </a:r>
          </a:p>
        </p:txBody>
      </p:sp>
      <p:pic>
        <p:nvPicPr>
          <p:cNvPr id="9224" name="Picture 8" descr="ершов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369" y="785336"/>
            <a:ext cx="4076799" cy="44237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5661025"/>
            <a:ext cx="914400" cy="914400"/>
          </a:xfrm>
          <a:prstGeom prst="star4">
            <a:avLst>
              <a:gd name="adj" fmla="val 12500"/>
            </a:avLst>
          </a:prstGeom>
          <a:solidFill>
            <a:srgbClr val="003399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2381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8" grpId="1" animBg="1"/>
      <p:bldP spid="9219" grpId="0" animBg="1"/>
      <p:bldP spid="9219" grpId="1" animBg="1"/>
      <p:bldP spid="9220" grpId="0" animBg="1"/>
      <p:bldP spid="9220" grpId="1" animBg="1"/>
      <p:bldP spid="922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968</Words>
  <Application>Microsoft Office PowerPoint</Application>
  <PresentationFormat>Экран (4:3)</PresentationFormat>
  <Paragraphs>316</Paragraphs>
  <Slides>49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Светлан</cp:lastModifiedBy>
  <cp:revision>13</cp:revision>
  <dcterms:created xsi:type="dcterms:W3CDTF">2015-04-06T07:45:40Z</dcterms:created>
  <dcterms:modified xsi:type="dcterms:W3CDTF">2022-03-18T16:40:02Z</dcterms:modified>
</cp:coreProperties>
</file>