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23CBDA-FD9C-4E29-964C-EB2EDAE5E3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F0E655-64B6-46F7-9F96-F9649168F9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171577-2503-40E2-8408-1823EBBAD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57EFDB-FC4F-41C8-BC2B-CAF3188F9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5EDD94-310B-47AD-97EB-B86E15681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02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195460-DCF2-4246-944D-6491BC161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DEC4E10-CACE-4DEB-8728-E050111A60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CEC98B-ECEF-4B54-8F89-F85C6A7C2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468652-2942-4FAB-9F3B-60C33BB3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1C8C17-12D5-404F-8B61-4AAF9C4EA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280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40E87DC-8536-432F-9E77-BD404BC2B1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883C493-77EF-4547-AB2A-35D13B9959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97D853-DF55-4ABA-83F0-4BA5860B7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592CD5-427F-4653-A8FF-48E689FF6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456C43-B444-4A23-834E-23481FE51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67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BF8B26-3B21-4B98-B4A6-9F058C5BB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8164D3-A166-451C-BD7D-C9BA2A1E5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BAB31F-38FB-48BE-9536-7E2275273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E180B0-804C-49B3-ABCF-084A9DD2E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52C2CB-D6AA-4C83-990D-FFC3512F1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96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35DFB-99C7-400A-BADD-3614999B7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2AA2A3-E6C6-4B63-81DF-04AB63909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F0EE71-8EC2-4572-BAA9-F7D796004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D0F509-D04C-4BBE-9322-FFB1E8DE2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7868DA-F341-4106-9E3E-C04E21641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336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97792E-9A40-4F3A-8AA2-858FA3264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8D69AC-EDDC-4C09-94AD-91903D677C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D93F560-8F92-4525-9402-30380396F2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F5A3C9-E1CB-4C52-B91F-7F956FFE3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24929E6-E590-464D-966B-CB44756F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E01A62-6B19-4DA8-BBE6-517DD96D1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1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C07EEA-0D7C-46E8-914E-A0238D2AD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CB0DF2-CC9C-42B0-9B5B-34FA99DF7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06CB5E2-F9BC-49C3-95DC-9B638F1167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08E8A0F-A3AD-4D82-A28F-69D8964F37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4BAFB9B-93FB-4F15-B4A2-48E83D2041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2C7B044-3950-4BB2-B356-0B94F9EF7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9148C4-9AAE-4856-B8F0-CC148FBD6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407CCD2-3CFA-4526-A36E-CE1A79D8D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3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D62CA4-B1CB-4DFD-AFCA-8E7BE018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EC99308-A7FA-40DB-A407-7D557876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2B7824B-A4C8-493A-9F78-3D5394925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1DE110F-D90B-4206-BE24-6BD5015CA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964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2DD8B2A-039A-48A1-9461-6E799F1D2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A2C00DA-C156-4D80-A4A8-CC81920FC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86CB9FC-E36A-4E22-A855-8B07739A8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016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40E345-A23D-44CF-8505-88E496870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B8C8B9-EB8E-458C-B90B-A2B722E9D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1D8A574-37B3-4BBF-910D-BEB12E0B3B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38B657-8BE1-45F5-B514-E44B82B5E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21A19A-7B21-45B8-ACCE-76356BC23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7295FB-8559-41F4-ABD5-2C098F7F1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44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B16518-9E73-40D4-B537-C857A5235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F7DFF71-B0CC-4441-A541-DBD6C2D072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D0701B-8A89-41D7-91F8-87FA392D5E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BAF8E4-8538-4117-BCB1-C5240DEC7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EEA66D9-A96E-4A22-9319-329730A10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37D657-D625-4CE0-A041-B252E8BE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11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D17CB5-C52D-4A0C-A9D9-33128F78D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CC8FBD-1212-47D5-84BF-A084901EA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56ACDA-9538-4CFD-8F70-F639DBEB8C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605B8-580E-4251-A962-CB4F233E8BB0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9B198A-167F-4D99-9916-EA7C89EBF6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D5779E-2501-460B-9238-FA3F227B83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B2AF5-0BBE-44DD-91C6-BE321CE0B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370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F3A974A-F936-464D-ACE8-3754C4F7C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Известные места</a:t>
            </a:r>
            <a:br>
              <a:rPr lang="ru-RU" dirty="0"/>
            </a:br>
            <a:r>
              <a:rPr lang="ru-RU" dirty="0"/>
              <a:t>Тульской области</a:t>
            </a:r>
            <a:br>
              <a:rPr lang="ru-RU" dirty="0"/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745D3F6-7073-4F7F-9850-10640EF2D3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495" y="1690688"/>
            <a:ext cx="7754656" cy="436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124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4BEBB-E2B2-4CEB-839A-C423342CF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Голубые озёра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10B3EE0-8456-4C12-B6DD-565D56D170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612" y="1348635"/>
            <a:ext cx="8496776" cy="496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37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D5C08E-2F7E-4B32-B38E-F07ADF440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Красивая Меча (</a:t>
            </a:r>
            <a:r>
              <a:rPr lang="ru-RU" dirty="0" err="1"/>
              <a:t>Ишутинское</a:t>
            </a:r>
            <a:r>
              <a:rPr lang="ru-RU" dirty="0"/>
              <a:t> городище)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7A9B06B-97E4-476C-B333-B3A651EFDA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102" y="1690688"/>
            <a:ext cx="7555357" cy="480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402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3CC230-4CD8-46FB-ACAD-A4C5E1D5C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Гурьевские</a:t>
            </a:r>
            <a:r>
              <a:rPr lang="ru-RU" dirty="0"/>
              <a:t> каменоломни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8D2D250-16A6-44D8-B8F1-77B000ADC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679" y="1841326"/>
            <a:ext cx="7260392" cy="4651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36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965037-8DF3-4CBD-907C-45A9426DC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Исток Дона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50CE32B-3FD8-4539-82D9-A57F74804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120" y="1690688"/>
            <a:ext cx="7931759" cy="489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4060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Известные места Тульской области </vt:lpstr>
      <vt:lpstr>Голубые озёра</vt:lpstr>
      <vt:lpstr>Красивая Меча (Ишутинское городище)</vt:lpstr>
      <vt:lpstr>Гурьевские каменоломни</vt:lpstr>
      <vt:lpstr>Исток Дона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Известные места Тульской области</dc:title>
  <dc:creator>Маруся</dc:creator>
  <cp:lastModifiedBy>Маруся</cp:lastModifiedBy>
  <cp:revision>4</cp:revision>
  <dcterms:created xsi:type="dcterms:W3CDTF">2023-04-26T14:32:37Z</dcterms:created>
  <dcterms:modified xsi:type="dcterms:W3CDTF">2023-04-26T15:09:10Z</dcterms:modified>
</cp:coreProperties>
</file>