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3643338" cy="3000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85786" y="857232"/>
            <a:ext cx="2714644" cy="1500198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ВЛКСМ</a:t>
            </a: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4071942"/>
            <a:ext cx="2776155" cy="172819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Шитова Виктория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Группа: 21-ИС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8322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132856"/>
            <a:ext cx="7797552" cy="1143000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Всесоюзный Ленинский коммунистический союз молодежи (ВЛКСМ) ‑ молодежная общественно‑политическая организация, созданная на 1‑м Всероссийском съезде союзов рабочей и крестьянской молодежи 29 октября ‑ 4 ноября 1918 года.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11560" y="3284984"/>
            <a:ext cx="4032448" cy="3210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60032" y="3356992"/>
            <a:ext cx="3779515" cy="3167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89889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Съезд объединил разрозненные союзы молодежи в общероссийскую организацию с единым центром, работающую под руководством Российской Коммунистической партии. На съезде были приняты основные принципы программы и устав Российского коммунистического союза молодежи (РКСМ). В тезисах, утвержденных съездом, говорилось: «Союз ставит себе целью распространение идей коммунизма и вовлечение рабочей и крестьянской молодежи в активное строительство Советской России».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7544" y="3645024"/>
            <a:ext cx="4039443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88024" y="3645024"/>
            <a:ext cx="3888432" cy="2859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60045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3914800"/>
            <a:ext cx="5112568" cy="2943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Устава ВЛКСМ: «ВЛКСМ ‑ самодеятельная общественная организация, объединяющая в своих рядах широкие массы передовой советской молодежи.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Верный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ленинским заветам, ВЛКСМ помогает партии воспитывать молодежь в духе коммунизма, вовлекать ее в практическое строительство нового общества, готовить поколение всесторонне развитых людей, которые будут жить, работать и управлять общественными делами при коммунизме.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Уставу ВЛКСМ, в комсомол принимались юноши и девушки в возрасте от 14 до 28 лет. Первичные организации ВЛКСМ создавались на предприятиях, в колхозах, совхозах, учебных заведениях, учреждениях, частях Советской Армии и флота.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NotoSans"/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  <a:latin typeface="NotoSans"/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096344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7545" y="3789040"/>
            <a:ext cx="3096343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75019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941568" cy="11430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сентябре 1991 года XXII‑й чрезвычайный съезд ВЛКСМ посчитал исчерпанной политическую роль ВЛКСМ как федерации коммунистических союзов молодежи и заявил о самороспуске организации.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7544" y="3284984"/>
            <a:ext cx="3744416" cy="3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427984" y="2492896"/>
            <a:ext cx="422596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77507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276872"/>
            <a:ext cx="7024744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4755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52</TotalTime>
  <Words>231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ВЛКСМ </vt:lpstr>
      <vt:lpstr>Всесоюзный Ленинский коммунистический союз молодежи (ВЛКСМ) ‑ молодежная общественно‑политическая организация, созданная на 1‑м Всероссийском съезде союзов рабочей и крестьянской молодежи 29 октября ‑ 4 ноября 1918 года.</vt:lpstr>
      <vt:lpstr>Съезд объединил разрозненные союзы молодежи в общероссийскую организацию с единым центром, работающую под руководством Российской Коммунистической партии. На съезде были приняты основные принципы программы и устав Российского коммунистического союза молодежи (РКСМ). В тезисах, утвержденных съездом, говорилось: «Союз ставит себе целью распространение идей коммунизма и вовлечение рабочей и крестьянской молодежи в активное строительство Советской России».</vt:lpstr>
      <vt:lpstr>Из Устава ВЛКСМ: «ВЛКСМ ‑ самодеятельная общественная организация, объединяющая в своих рядах широкие массы передовой советской молодежи. Верный ленинским заветам, ВЛКСМ помогает партии воспитывать молодежь в духе коммунизма, вовлекать ее в практическое строительство нового общества, готовить поколение всесторонне развитых людей, которые будут жить, работать и управлять общественными делами при коммунизме. Согласно Уставу ВЛКСМ, в комсомол принимались юноши и девушки в возрасте от 14 до 28 лет. Первичные организации ВЛКСМ создавались на предприятиях, в колхозах, совхозах, учебных заведениях, учреждениях, частях Советской Армии и флота. </vt:lpstr>
      <vt:lpstr>В сентябре 1991 года XXII‑й чрезвычайный съезд ВЛКСМ посчитал исчерпанной политическую роль ВЛКСМ как федерации коммунистических союзов молодежи и заявил о самороспуске организации.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ВЛКСМ: история, цели и задачи организации. Справка </dc:title>
  <dc:creator>Я</dc:creator>
  <cp:lastModifiedBy>Vdovina-TV</cp:lastModifiedBy>
  <cp:revision>7</cp:revision>
  <dcterms:created xsi:type="dcterms:W3CDTF">2022-11-21T18:59:54Z</dcterms:created>
  <dcterms:modified xsi:type="dcterms:W3CDTF">2022-12-01T10:16:33Z</dcterms:modified>
</cp:coreProperties>
</file>