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84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9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59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47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56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5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04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6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765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28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344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0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2969F-7E4A-4B32-B8D1-4D05A6A9CB6C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7793A-4EDC-48E1-AA9A-D755BBA52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9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Desktop\&#1059;&#1088;&#1086;&#1082;%20&#1045;&#1084;&#1077;&#1083;&#1080;&#1085;&#1086;&#1081;%20&#1054;.&#1045;\Renewable%20Energy%20Sources%20-%20Types%20of%20Energy%20for%20Kids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Desktop\&#1059;&#1088;&#1086;&#1082;%20&#1045;&#1084;&#1077;&#1083;&#1080;&#1085;&#1086;&#1081;%20&#1054;.&#1045;\&#1059;&#1089;&#1087;&#1086;&#1082;&#1072;&#1080;&#1074;&#1072;&#1102;&#1097;&#1077;&#1077;%20&#1087;&#1077;&#1085;&#1080;&#1077;%20&#1087;&#1090;&#1080;&#1094;%20(&#1053;&#1040;%20&#1042;&#1048;&#1044;&#1045;&#1054;%20&#1056;&#1045;&#1040;&#1051;&#1068;&#1053;&#1067;&#1045;%20&#1050;&#1040;&#1044;&#1056;&#1067;%20&#1046;&#1048;&#1042;&#1054;&#1043;&#1054;%20&#1051;&#1045;&#1057;&#1040;)%20&#1047;&#1074;&#1091;&#1082;&#1080;%20&#1087;&#1088;&#1080;&#1088;&#1086;&#1076;&#1099;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Downloads\listya-pod-solnc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481053" cy="890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798" y="3861048"/>
            <a:ext cx="7772400" cy="1470025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Renewable resources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20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D:\Downloads\1593701597_55-p-fon-dlya-prezentatsii-s-prirodoi-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Renewable energy 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D:\Downloads\Био_1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6496386" cy="434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802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236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l"/>
            <a:r>
              <a:rPr lang="en-US" b="1" i="1" dirty="0">
                <a:solidFill>
                  <a:srgbClr val="FF0000"/>
                </a:solidFill>
              </a:rPr>
              <a:t>KEYS</a:t>
            </a:r>
            <a:r>
              <a:rPr lang="en-US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Renewable energy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cannot /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 replaced.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We use turbines to change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/ wood electricity.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Half /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 half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Switzerland’s electricity comes  from hydropower.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Solar panels are used to receive /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 out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energy.</a:t>
            </a:r>
          </a:p>
          <a:p>
            <a:endParaRPr lang="ru-RU" dirty="0"/>
          </a:p>
        </p:txBody>
      </p:sp>
      <p:pic>
        <p:nvPicPr>
          <p:cNvPr id="5122" name="Picture 2" descr="D:\Downloads\team-uses-a-cellulosic-biofuels-byproduct-to-increase-ethanol-yiel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2319">
            <a:off x="4756367" y="1473766"/>
            <a:ext cx="435184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006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Cinquain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626469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Renewable resources</a:t>
            </a: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Essential, necessary</a:t>
            </a: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Help, save, defend</a:t>
            </a: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 the life of our life</a:t>
            </a: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  resources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386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C,  p. 83.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D,  p. 83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607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889248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for your work!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116129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Natural energy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hlinkClick r:id="rId3" action="ppaction://hlinkfile"/>
              </a:rPr>
              <a:t>D:\Desktop\</a:t>
            </a:r>
            <a:r>
              <a:rPr lang="ru-RU" sz="2000" dirty="0" smtClean="0">
                <a:hlinkClick r:id="rId3" action="ppaction://hlinkfile"/>
              </a:rPr>
              <a:t>Урок </a:t>
            </a:r>
            <a:r>
              <a:rPr lang="ru-RU" sz="2000" dirty="0" err="1" smtClean="0">
                <a:hlinkClick r:id="rId3" action="ppaction://hlinkfile"/>
              </a:rPr>
              <a:t>Емелиной</a:t>
            </a:r>
            <a:r>
              <a:rPr lang="ru-RU" sz="2000" dirty="0" smtClean="0">
                <a:hlinkClick r:id="rId3" action="ppaction://hlinkfile"/>
              </a:rPr>
              <a:t> О.Е\</a:t>
            </a:r>
            <a:r>
              <a:rPr lang="en-US" sz="2000" dirty="0" smtClean="0">
                <a:hlinkClick r:id="rId3" action="ppaction://hlinkfile"/>
              </a:rPr>
              <a:t>Renewable Energy Sources - Types of Energy for Kids.mp4</a:t>
            </a:r>
            <a:endParaRPr lang="ru-RU" sz="2000" dirty="0"/>
          </a:p>
        </p:txBody>
      </p:sp>
      <p:pic>
        <p:nvPicPr>
          <p:cNvPr id="9219" name="Picture 3" descr="D:\Downloads\shutterstock_1141629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6138">
            <a:off x="-498210" y="2948295"/>
            <a:ext cx="4707379" cy="353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Downloads\Depositphotos_1884076_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463">
            <a:off x="4440301" y="2465074"/>
            <a:ext cx="5055854" cy="392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225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 the words with the definitions</a:t>
            </a:r>
            <a:r>
              <a:rPr lang="en-US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renewable    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non- renewable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coal             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fossils        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sunlight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wood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wind turbine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dam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unable to be replaced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 machine   for producing electricity from wind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 we get from trees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 structure to prevent water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from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flowing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 fossil fuel formed from remains of plants and animals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 that sun produces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able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replaced                                                   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ancient remains of animals and plants, preserved in rock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 descr="D:\Downloads\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2444">
            <a:off x="716038" y="4425723"/>
            <a:ext cx="3707904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351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11038498">
            <a:off x="945419" y="-1516973"/>
            <a:ext cx="7645039" cy="39332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97414548"/>
              </p:ext>
            </p:extLst>
          </p:nvPr>
        </p:nvGraphicFramePr>
        <p:xfrm>
          <a:off x="-4038600" y="2132856"/>
          <a:ext cx="25767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672"/>
              </a:tblGrid>
              <a:tr h="6480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92" marR="56092" marT="0" marB="0"/>
                </a:tc>
              </a:tr>
            </a:tbl>
          </a:graphicData>
        </a:graphic>
      </p:graphicFrame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411760" y="188640"/>
            <a:ext cx="3456384" cy="3168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POINTS:</a:t>
            </a:r>
          </a:p>
          <a:p>
            <a:pPr marL="0" indent="0" algn="ctr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points –”5”</a:t>
            </a:r>
          </a:p>
          <a:p>
            <a:pPr marL="0" indent="0" algn="ctr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6-7points  – “4”</a:t>
            </a:r>
          </a:p>
          <a:p>
            <a:pPr marL="0" indent="0" algn="ctr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4-5 points – “3”</a:t>
            </a:r>
          </a:p>
          <a:p>
            <a:pPr marL="0" indent="0" algn="ctr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0-3points  -  “2”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8792" y="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KEYS:</a:t>
            </a:r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g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a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 h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4-e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 f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 c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 b</a:t>
            </a: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 d</a:t>
            </a:r>
            <a:endParaRPr lang="pt-B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D:\Downloads\Alternativnye-istochniki-jenerg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1561">
            <a:off x="3460988" y="3281347"/>
            <a:ext cx="5568538" cy="315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55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747464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Non- </a:t>
            </a:r>
            <a:r>
              <a:rPr lang="en-US" b="1" dirty="0">
                <a:solidFill>
                  <a:srgbClr val="FF0000"/>
                </a:solidFill>
              </a:rPr>
              <a:t>renewable energy resources – fossil fuels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1. </a:t>
            </a:r>
            <a:r>
              <a:rPr lang="en-US" b="1" dirty="0" smtClean="0"/>
              <a:t>Where </a:t>
            </a:r>
            <a:r>
              <a:rPr lang="en-US" b="1" dirty="0"/>
              <a:t>can you find fossil fuels? </a:t>
            </a:r>
            <a:endParaRPr lang="ru-RU" b="1" dirty="0"/>
          </a:p>
          <a:p>
            <a:pPr marL="0" indent="0">
              <a:buNone/>
            </a:pPr>
            <a:r>
              <a:rPr lang="en-US" dirty="0"/>
              <a:t>a) </a:t>
            </a:r>
            <a:r>
              <a:rPr lang="en-US" sz="2800" dirty="0"/>
              <a:t>in the ground </a:t>
            </a:r>
            <a:r>
              <a:rPr lang="en-US" sz="2800" dirty="0" smtClean="0"/>
              <a:t>    </a:t>
            </a:r>
            <a:r>
              <a:rPr lang="en-US" sz="2800" dirty="0"/>
              <a:t>b) under the </a:t>
            </a:r>
            <a:r>
              <a:rPr lang="en-US" sz="2800" dirty="0" smtClean="0"/>
              <a:t>ground    c) in the sea</a:t>
            </a:r>
            <a:endParaRPr lang="ru-RU" sz="2800" dirty="0"/>
          </a:p>
          <a:p>
            <a:pPr marL="0" indent="0">
              <a:buNone/>
            </a:pPr>
            <a:r>
              <a:rPr lang="en-US" dirty="0" smtClean="0"/>
              <a:t>2.  </a:t>
            </a:r>
            <a:r>
              <a:rPr lang="en-US" b="1" dirty="0"/>
              <a:t>How long does  it take for coal   to form? </a:t>
            </a:r>
            <a:endParaRPr lang="ru-RU" b="1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2800" dirty="0"/>
              <a:t>a) millions of years         b) thousands of years           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</a:t>
            </a:r>
            <a:r>
              <a:rPr lang="en-US" sz="2800" dirty="0"/>
              <a:t>c) billions of years           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b="1" dirty="0"/>
              <a:t>Can you name three examples of fossil fuels? </a:t>
            </a:r>
            <a:endParaRPr lang="ru-RU" b="1" dirty="0"/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dirty="0" smtClean="0"/>
              <a:t>a)______              b)  ______         c) ________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510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20504" y="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dk1"/>
                </a:solidFill>
              </a:rPr>
              <a:t>KEYS</a:t>
            </a:r>
            <a:r>
              <a:rPr lang="en-US" sz="3200" i="1" dirty="0" smtClean="0">
                <a:solidFill>
                  <a:schemeClr val="dk1"/>
                </a:solidFill>
              </a:rPr>
              <a:t>:</a:t>
            </a:r>
          </a:p>
          <a:p>
            <a:pPr marL="0" indent="0">
              <a:buNone/>
            </a:pPr>
            <a:r>
              <a:rPr lang="en-US" sz="3200" i="1" dirty="0" smtClean="0">
                <a:solidFill>
                  <a:schemeClr val="dk1"/>
                </a:solidFill>
              </a:rPr>
              <a:t>1-b</a:t>
            </a:r>
          </a:p>
          <a:p>
            <a:pPr marL="0" indent="0">
              <a:buNone/>
            </a:pPr>
            <a:r>
              <a:rPr lang="en-US" sz="3200" i="1" dirty="0" smtClean="0">
                <a:solidFill>
                  <a:schemeClr val="dk1"/>
                </a:solidFill>
              </a:rPr>
              <a:t>2-a</a:t>
            </a:r>
          </a:p>
          <a:p>
            <a:pPr marL="0" indent="0">
              <a:buNone/>
            </a:pPr>
            <a:r>
              <a:rPr lang="en-US" sz="3200" i="1" dirty="0" smtClean="0">
                <a:solidFill>
                  <a:schemeClr val="dk1"/>
                </a:solidFill>
              </a:rPr>
              <a:t>3 -</a:t>
            </a:r>
            <a:r>
              <a:rPr lang="en-US" sz="3200" dirty="0" smtClean="0"/>
              <a:t> a)  coal        b) oil                c) natural gas</a:t>
            </a:r>
            <a:endParaRPr lang="ru-RU" sz="32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36946646"/>
              </p:ext>
            </p:extLst>
          </p:nvPr>
        </p:nvGraphicFramePr>
        <p:xfrm>
          <a:off x="9005888" y="2565400"/>
          <a:ext cx="137584" cy="3528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584"/>
              </a:tblGrid>
              <a:tr h="35283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92" marR="56092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427984" y="-171400"/>
            <a:ext cx="28803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 smtClean="0"/>
              <a:t> </a:t>
            </a:r>
            <a:r>
              <a:rPr lang="fr-FR" sz="3200" b="1" i="1" dirty="0" smtClean="0"/>
              <a:t>POINTS</a:t>
            </a:r>
            <a:r>
              <a:rPr lang="fr-FR" sz="3200" dirty="0" smtClean="0"/>
              <a:t>:</a:t>
            </a:r>
          </a:p>
          <a:p>
            <a:r>
              <a:rPr lang="fr-FR" sz="3200" dirty="0" smtClean="0"/>
              <a:t>3 points – “5”</a:t>
            </a:r>
          </a:p>
          <a:p>
            <a:r>
              <a:rPr lang="fr-FR" sz="3200" dirty="0" smtClean="0"/>
              <a:t>2 points – “4”</a:t>
            </a:r>
          </a:p>
          <a:p>
            <a:r>
              <a:rPr lang="fr-FR" sz="3200" dirty="0" smtClean="0"/>
              <a:t>1 point –“3”</a:t>
            </a:r>
            <a:endParaRPr lang="fr-FR" sz="3200" dirty="0"/>
          </a:p>
        </p:txBody>
      </p:sp>
      <p:pic>
        <p:nvPicPr>
          <p:cNvPr id="2050" name="Picture 2" descr="D:\Downloads\Био_1-8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9760">
            <a:off x="2878921" y="2270790"/>
            <a:ext cx="6250933" cy="468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960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 energy </a:t>
            </a:r>
            <a:endParaRPr lang="ru-RU" dirty="0"/>
          </a:p>
        </p:txBody>
      </p:sp>
      <p:pic>
        <p:nvPicPr>
          <p:cNvPr id="1026" name="Picture 2" descr="D:\Downloads\kisspng-fossil-fuel-renewable-energy-alternative-energy-foscore-development-center-5b17e6a5916ab6.66903283152829302959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7454602" cy="579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053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 energy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467544" y="1628799"/>
            <a:ext cx="3286894" cy="32400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solidFill>
                  <a:schemeClr val="dk1"/>
                </a:solidFill>
              </a:rPr>
              <a:t>KEYS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Ex. A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 – C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 – extra picture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 – A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4 - B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355976" y="1556792"/>
            <a:ext cx="4038600" cy="43529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  B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geothermal 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solar 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geothermal 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wind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solar </a:t>
            </a:r>
          </a:p>
          <a:p>
            <a:pPr marL="0" indent="0">
              <a:buNone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wind</a:t>
            </a: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173985"/>
              </p:ext>
            </p:extLst>
          </p:nvPr>
        </p:nvGraphicFramePr>
        <p:xfrm>
          <a:off x="8676456" y="2996952"/>
          <a:ext cx="298376" cy="23042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376"/>
              </a:tblGrid>
              <a:tr h="2304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847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ownloads\1593701597_55-p-fon-dlya-prezentatsii-s-prirodoi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857250"/>
            <a:ext cx="1143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to relax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file"/>
              </a:rPr>
              <a:t>D:\Desktop\Урок </a:t>
            </a:r>
            <a:r>
              <a:rPr lang="ru-RU" dirty="0" err="1" smtClean="0">
                <a:hlinkClick r:id="rId3" action="ppaction://hlinkfile"/>
              </a:rPr>
              <a:t>Емелиной</a:t>
            </a:r>
            <a:r>
              <a:rPr lang="ru-RU" dirty="0" smtClean="0">
                <a:hlinkClick r:id="rId3" action="ppaction://hlinkfile"/>
              </a:rPr>
              <a:t> О.Е\Успокаивающее пение птиц (НА ВИДЕО РЕАЛЬНЫЕ КАДРЫ ЖИВОГО ЛЕСА) Звуки природы.mp4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528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434</Words>
  <Application>Microsoft Office PowerPoint</Application>
  <PresentationFormat>Экран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Renewable resources</vt:lpstr>
      <vt:lpstr>Natural energy</vt:lpstr>
      <vt:lpstr> Match the words with the definitions. </vt:lpstr>
      <vt:lpstr>Презентация PowerPoint</vt:lpstr>
      <vt:lpstr> Non- renewable energy resources – fossil fuels </vt:lpstr>
      <vt:lpstr>Презентация PowerPoint</vt:lpstr>
      <vt:lpstr>Natural energy </vt:lpstr>
      <vt:lpstr>Natural energy </vt:lpstr>
      <vt:lpstr>Time to relax</vt:lpstr>
      <vt:lpstr> Renewable energy  </vt:lpstr>
      <vt:lpstr>KEYS:</vt:lpstr>
      <vt:lpstr>Cinquain </vt:lpstr>
      <vt:lpstr>Homework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Иринка</dc:creator>
  <cp:lastModifiedBy>Иринка</cp:lastModifiedBy>
  <cp:revision>12</cp:revision>
  <dcterms:created xsi:type="dcterms:W3CDTF">2021-01-05T10:19:49Z</dcterms:created>
  <dcterms:modified xsi:type="dcterms:W3CDTF">2021-01-05T14:58:32Z</dcterms:modified>
</cp:coreProperties>
</file>