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14C16-4F3E-4B8F-A00E-C8AC0A4D6399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DD95B-A874-4107-AF5B-D73B58756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913BB42-8237-485A-AEE2-285F6669FF3E}" type="datetimeFigureOut">
              <a:rPr lang="ru-RU" smtClean="0"/>
              <a:pPr/>
              <a:t>18.12.2021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89DCE2-49CD-4B3B-BB45-535BBB754E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5%20&#1082;&#1083;&#1072;&#1089;&#1089;%20&#1086;&#1090;&#1082;&#1088;&#1099;&#1090;&#1099;&#1081;%20&#1091;&#1088;&#1086;&#1082;\Brilliant_RS_3_15_02_50%20(mp3cut.net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5%20&#1082;&#1083;&#1072;&#1089;&#1089;%20&#1086;&#1090;&#1082;&#1088;&#1099;&#1090;&#1099;&#1081;%20&#1091;&#1088;&#1086;&#1082;\5__class__033.mp3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5%20&#1082;&#1083;&#1072;&#1089;&#1089;%20&#1086;&#1090;&#1082;&#1088;&#1099;&#1090;&#1099;&#1081;%20&#1091;&#1088;&#1086;&#1082;\5__class__042.mp3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5%20&#1082;&#1083;&#1072;&#1089;&#1089;%20&#1086;&#1090;&#1082;&#1088;&#1099;&#1090;&#1099;&#1081;%20&#1091;&#1088;&#1086;&#1082;\5__class__032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28575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Listen and repeat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[z] –  waters      goes       listens        reads     sings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[s] –  makes       works       likes          eats        hops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</a:t>
            </a:r>
            <a:r>
              <a:rPr lang="en-US" dirty="0" err="1" smtClean="0"/>
              <a:t>iz</a:t>
            </a:r>
            <a:r>
              <a:rPr lang="en-US" dirty="0" smtClean="0"/>
              <a:t>] –  washes    teaches    munches    hisses        mixes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Brilliant_RS_3_15_02_50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E:\5 класс открытый урок\img2.jpg"/>
          <p:cNvPicPr>
            <a:picLocks noChangeAspect="1" noChangeArrowheads="1"/>
          </p:cNvPicPr>
          <p:nvPr/>
        </p:nvPicPr>
        <p:blipFill>
          <a:blip r:embed="rId2"/>
          <a:srcRect l="2291" t="8588" r="65677" b="20579"/>
          <a:stretch>
            <a:fillRect/>
          </a:stretch>
        </p:blipFill>
        <p:spPr bwMode="auto">
          <a:xfrm>
            <a:off x="428596" y="285728"/>
            <a:ext cx="3857652" cy="5500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71935" y="142852"/>
            <a:ext cx="50720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back home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7924800" cy="511156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accent3"/>
                </a:solidFill>
              </a:rPr>
              <a:t>Have dinner </a:t>
            </a:r>
            <a:endParaRPr lang="ru-RU" sz="4800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E:\5 класс открытый урок\Eating_Together_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1"/>
            <a:ext cx="7500990" cy="47863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00430" y="0"/>
            <a:ext cx="5643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cap="none" spc="0" dirty="0" smtClean="0">
                <a:ln/>
                <a:solidFill>
                  <a:schemeClr val="accent3"/>
                </a:solidFill>
                <a:effectLst/>
              </a:rPr>
              <a:t>Have a meal in the afternoon</a:t>
            </a:r>
            <a:endParaRPr lang="ru-RU" sz="4400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32143" t="20219" r="32461" b="27059"/>
          <a:stretch>
            <a:fillRect/>
          </a:stretch>
        </p:blipFill>
        <p:spPr bwMode="auto">
          <a:xfrm>
            <a:off x="357158" y="285728"/>
            <a:ext cx="742955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5__class__03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8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2852"/>
            <a:ext cx="8472518" cy="63311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Alice’s day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/>
          </a:p>
          <a:p>
            <a:pPr lvl="0">
              <a:buNone/>
            </a:pPr>
            <a:r>
              <a:rPr lang="en-US" dirty="0" smtClean="0"/>
              <a:t>1.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Then I   …    home and   …     to school.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2. I     …    up at quarter to seven in the morning,</a:t>
            </a:r>
          </a:p>
          <a:p>
            <a:pPr marL="457200" lvl="0" indent="-457200"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…   dressed  and   …   breakfast.</a:t>
            </a:r>
          </a:p>
          <a:p>
            <a:pPr marL="457200" lvl="0" indent="-457200"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3. In the evening, I   …   dinner at eight  o`clock.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4. In the afternoon, I   …   home at quarter past three.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5. Then I   …  a snack and  …  my homework.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30229" t="28723" r="33418" b="28760"/>
          <a:stretch>
            <a:fillRect/>
          </a:stretch>
        </p:blipFill>
        <p:spPr bwMode="auto">
          <a:xfrm>
            <a:off x="428596" y="285728"/>
            <a:ext cx="814393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5__class__04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1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4873752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 smtClean="0"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57166"/>
            <a:ext cx="7378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My Journey to School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3314" name="Picture 2" descr="E:\5 класс открытый урок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358246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8472518" cy="611678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1. How do you go to school? </a:t>
            </a:r>
            <a:r>
              <a:rPr lang="en-US" sz="2800" dirty="0" smtClean="0">
                <a:solidFill>
                  <a:schemeClr val="accent3"/>
                </a:solidFill>
              </a:rPr>
              <a:t>I go to school by bus/ car/ train. I walk / cycle to school.</a:t>
            </a:r>
          </a:p>
          <a:p>
            <a:endParaRPr lang="en-US" sz="2800" dirty="0" smtClean="0">
              <a:solidFill>
                <a:schemeClr val="accent3"/>
              </a:solidFill>
            </a:endParaRPr>
          </a:p>
          <a:p>
            <a:r>
              <a:rPr lang="en-US" sz="2800" dirty="0" smtClean="0"/>
              <a:t>2. Do you go to school on your own? </a:t>
            </a:r>
            <a:r>
              <a:rPr lang="en-US" sz="2800" dirty="0" smtClean="0">
                <a:solidFill>
                  <a:schemeClr val="accent3"/>
                </a:solidFill>
              </a:rPr>
              <a:t>Yes, I do./ No, I don’t. I go to school with my …</a:t>
            </a:r>
          </a:p>
          <a:p>
            <a:endParaRPr lang="en-US" sz="2800" dirty="0" smtClean="0">
              <a:solidFill>
                <a:schemeClr val="accent3"/>
              </a:solidFill>
            </a:endParaRPr>
          </a:p>
          <a:p>
            <a:r>
              <a:rPr lang="en-US" sz="2800" dirty="0" smtClean="0"/>
              <a:t>3. How long does your journey take? </a:t>
            </a:r>
            <a:r>
              <a:rPr lang="en-US" sz="2800" dirty="0" smtClean="0">
                <a:solidFill>
                  <a:schemeClr val="accent3"/>
                </a:solidFill>
              </a:rPr>
              <a:t>It takes…</a:t>
            </a:r>
          </a:p>
          <a:p>
            <a:endParaRPr lang="en-US" sz="2800" dirty="0" smtClean="0">
              <a:solidFill>
                <a:schemeClr val="accent3"/>
              </a:solidFill>
            </a:endParaRPr>
          </a:p>
          <a:p>
            <a:r>
              <a:rPr lang="en-US" sz="2800" dirty="0" smtClean="0"/>
              <a:t>4. Do you like your journey to school? </a:t>
            </a:r>
            <a:r>
              <a:rPr lang="en-US" sz="2800" dirty="0" smtClean="0">
                <a:solidFill>
                  <a:schemeClr val="accent3"/>
                </a:solidFill>
              </a:rPr>
              <a:t>Yes, I do./ No, I don’t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9" name="Picture 3" descr="E:\5 класс открытый урок\1355669_15.jpeg"/>
          <p:cNvPicPr>
            <a:picLocks noChangeAspect="1" noChangeArrowheads="1"/>
          </p:cNvPicPr>
          <p:nvPr/>
        </p:nvPicPr>
        <p:blipFill>
          <a:blip r:embed="rId2"/>
          <a:srcRect t="32291"/>
          <a:stretch>
            <a:fillRect/>
          </a:stretch>
        </p:blipFill>
        <p:spPr bwMode="auto">
          <a:xfrm>
            <a:off x="1" y="285728"/>
            <a:ext cx="9143999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accent3"/>
                </a:solidFill>
              </a:rPr>
              <a:t>Your homework</a:t>
            </a:r>
            <a:endParaRPr lang="ru-RU" sz="4800" b="1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smtClean="0"/>
              <a:t> </a:t>
            </a:r>
            <a:r>
              <a:rPr lang="en-US" sz="4000" dirty="0" smtClean="0"/>
              <a:t>describe your day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E:\5 класс открытый урок\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5 класс открытый урок\d990ee3b22f5ba14d5b73534f10376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31569" t="28722" r="33035" b="52570"/>
          <a:stretch>
            <a:fillRect/>
          </a:stretch>
        </p:blipFill>
        <p:spPr bwMode="auto">
          <a:xfrm>
            <a:off x="0" y="285728"/>
            <a:ext cx="900115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5__class__03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Wake up - </a:t>
            </a:r>
            <a:endParaRPr lang="ru-RU" sz="44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5 класс открытый урок\803292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7500990" cy="50006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28926" y="500042"/>
            <a:ext cx="472437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Stop sleeping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E:\5 класс открытый урок\0bfe76fd9e34fcfc69363c4b546b54e30da4f253.jpg"/>
          <p:cNvPicPr>
            <a:picLocks noChangeAspect="1" noChangeArrowheads="1"/>
          </p:cNvPicPr>
          <p:nvPr/>
        </p:nvPicPr>
        <p:blipFill>
          <a:blip r:embed="rId2"/>
          <a:srcRect l="27184"/>
          <a:stretch>
            <a:fillRect/>
          </a:stretch>
        </p:blipFill>
        <p:spPr bwMode="auto">
          <a:xfrm>
            <a:off x="0" y="142852"/>
            <a:ext cx="6715140" cy="62865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00496" y="500042"/>
            <a:ext cx="48577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p</a:t>
            </a:r>
            <a:r>
              <a:rPr lang="en-US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ut your clothes on</a:t>
            </a:r>
            <a:endParaRPr lang="ru-RU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E:\5 класс открытый урок\7029252e6004399483e92e15879ad522661872a7.jpg"/>
          <p:cNvPicPr>
            <a:picLocks noChangeAspect="1" noChangeArrowheads="1"/>
          </p:cNvPicPr>
          <p:nvPr/>
        </p:nvPicPr>
        <p:blipFill>
          <a:blip r:embed="rId2"/>
          <a:srcRect l="9375"/>
          <a:stretch>
            <a:fillRect/>
          </a:stretch>
        </p:blipFill>
        <p:spPr bwMode="auto">
          <a:xfrm>
            <a:off x="0" y="0"/>
            <a:ext cx="621509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14876" y="357166"/>
            <a:ext cx="41434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  <a:t>h</a:t>
            </a:r>
            <a:r>
              <a:rPr lang="en-US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  <a:t>ave a meal in the morning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7781956" cy="796908"/>
          </a:xfrm>
        </p:spPr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chemeClr val="accent3"/>
                </a:solidFill>
              </a:rPr>
              <a:t>Leave home -</a:t>
            </a:r>
            <a:r>
              <a:rPr lang="en-US" sz="4800" dirty="0" smtClean="0"/>
              <a:t> 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5 класс открытый урок\1442222609_OMO_G__rsel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7500990" cy="49292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00430" y="285728"/>
            <a:ext cx="57342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800" cap="none" spc="0" dirty="0" smtClean="0">
                <a:ln/>
                <a:solidFill>
                  <a:schemeClr val="accent3"/>
                </a:solidFill>
                <a:effectLst/>
              </a:rPr>
              <a:t>Go away from home</a:t>
            </a:r>
            <a:endParaRPr lang="ru-RU" sz="4800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1071546"/>
          </a:xfrm>
        </p:spPr>
        <p:txBody>
          <a:bodyPr/>
          <a:lstStyle/>
          <a:p>
            <a:r>
              <a:rPr lang="en-US" sz="4400" b="1" dirty="0" smtClean="0">
                <a:solidFill>
                  <a:schemeClr val="accent1"/>
                </a:solidFill>
              </a:rPr>
              <a:t>Have a snack -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5 класс открытый урок\kid-snack-clipart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4071966" cy="52863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29058" y="214290"/>
            <a:ext cx="53578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Eat between meals</a:t>
            </a:r>
            <a:endParaRPr lang="ru-RU" sz="48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E:\5 класс открытый урок\img21.jpg"/>
          <p:cNvPicPr>
            <a:picLocks noChangeAspect="1" noChangeArrowheads="1"/>
          </p:cNvPicPr>
          <p:nvPr/>
        </p:nvPicPr>
        <p:blipFill>
          <a:blip r:embed="rId2"/>
          <a:srcRect l="8130"/>
          <a:stretch>
            <a:fillRect/>
          </a:stretch>
        </p:blipFill>
        <p:spPr bwMode="auto">
          <a:xfrm>
            <a:off x="0" y="214290"/>
            <a:ext cx="6357950" cy="45005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00760" y="357166"/>
            <a:ext cx="25717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Study at home</a:t>
            </a:r>
            <a:endParaRPr lang="ru-RU" sz="4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138</TotalTime>
  <Words>214</Words>
  <Application>Microsoft Office PowerPoint</Application>
  <PresentationFormat>Экран (4:3)</PresentationFormat>
  <Paragraphs>32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  Listen and repeat   [z] –  waters      goes       listens        reads     sings  [s] –  makes       works       likes          eats        hops  [iz] –  washes    teaches    munches    hisses        mixes</vt:lpstr>
      <vt:lpstr>Слайд 2</vt:lpstr>
      <vt:lpstr>Слайд 3</vt:lpstr>
      <vt:lpstr>Wake up - </vt:lpstr>
      <vt:lpstr>Слайд 5</vt:lpstr>
      <vt:lpstr>Слайд 6</vt:lpstr>
      <vt:lpstr>Leave home - </vt:lpstr>
      <vt:lpstr>Have a snack - </vt:lpstr>
      <vt:lpstr>Слайд 9</vt:lpstr>
      <vt:lpstr>Слайд 10</vt:lpstr>
      <vt:lpstr>Have dinner </vt:lpstr>
      <vt:lpstr>Слайд 12</vt:lpstr>
      <vt:lpstr> </vt:lpstr>
      <vt:lpstr>Слайд 14</vt:lpstr>
      <vt:lpstr>Слайд 15</vt:lpstr>
      <vt:lpstr>Слайд 16</vt:lpstr>
      <vt:lpstr>Слайд 17</vt:lpstr>
      <vt:lpstr>Your homework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29</cp:revision>
  <dcterms:created xsi:type="dcterms:W3CDTF">2021-11-21T10:00:26Z</dcterms:created>
  <dcterms:modified xsi:type="dcterms:W3CDTF">2021-12-18T08:37:37Z</dcterms:modified>
</cp:coreProperties>
</file>