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4987F-0D23-472B-8656-0E1E1B492F08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41897-B0C3-4908-AE30-2B548E15FBDD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9598849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4987F-0D23-472B-8656-0E1E1B492F08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41897-B0C3-4908-AE30-2B548E15F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815485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4987F-0D23-472B-8656-0E1E1B492F08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41897-B0C3-4908-AE30-2B548E15F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969989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4987F-0D23-472B-8656-0E1E1B492F08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41897-B0C3-4908-AE30-2B548E15F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007271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4987F-0D23-472B-8656-0E1E1B492F08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41897-B0C3-4908-AE30-2B548E15FBDD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5549182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4987F-0D23-472B-8656-0E1E1B492F08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41897-B0C3-4908-AE30-2B548E15F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667513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4987F-0D23-472B-8656-0E1E1B492F08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41897-B0C3-4908-AE30-2B548E15F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534708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4987F-0D23-472B-8656-0E1E1B492F08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41897-B0C3-4908-AE30-2B548E15F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99321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4987F-0D23-472B-8656-0E1E1B492F08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41897-B0C3-4908-AE30-2B548E15F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089689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BF4987F-0D23-472B-8656-0E1E1B492F08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7341897-B0C3-4908-AE30-2B548E15F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446869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4987F-0D23-472B-8656-0E1E1B492F08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41897-B0C3-4908-AE30-2B548E15FB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963186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BF4987F-0D23-472B-8656-0E1E1B492F08}" type="datetimeFigureOut">
              <a:rPr lang="ru-RU" smtClean="0"/>
              <a:t>29.09.2021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7341897-B0C3-4908-AE30-2B548E15FBDD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8640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wipe/>
  </p:transition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1450" y="3707049"/>
            <a:ext cx="6006707" cy="3200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733" y="80963"/>
            <a:ext cx="501075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9235" y="0"/>
            <a:ext cx="6006707" cy="3754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420834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5308" y="582818"/>
            <a:ext cx="10058400" cy="640676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себя: </a:t>
            </a:r>
            <a:endParaRPr lang="ru-RU" sz="66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519" y="1674254"/>
            <a:ext cx="2975019" cy="4735753"/>
          </a:xfrm>
        </p:spPr>
        <p:txBody>
          <a:bodyPr numCol="1"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36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748164"/>
              </p:ext>
            </p:extLst>
          </p:nvPr>
        </p:nvGraphicFramePr>
        <p:xfrm>
          <a:off x="2797399" y="1856249"/>
          <a:ext cx="6037508" cy="4261215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2922615"/>
                <a:gridCol w="3114893"/>
              </a:tblGrid>
              <a:tr h="608745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мороз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Г) холод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8745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желтый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</a:t>
                      </a:r>
                      <a:r>
                        <a:rPr lang="ru-RU" sz="28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золотой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8745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пламя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Е) огонь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8745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озорник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шалун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8745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печаль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 грусть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8745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 лягушка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Ж) квакушка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8745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блестеть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Д) сверкать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91878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880" y="798490"/>
            <a:ext cx="10058400" cy="5096362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 предложение: </a:t>
            </a:r>
          </a:p>
          <a:p>
            <a:r>
              <a:rPr lang="ru-RU" sz="6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6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я узнал… </a:t>
            </a:r>
            <a:endParaRPr lang="ru-RU" sz="60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6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понравилось ... </a:t>
            </a:r>
            <a:endParaRPr lang="ru-RU" sz="6000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6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показалось трудным…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697" r="14570" b="6293"/>
          <a:stretch/>
        </p:blipFill>
        <p:spPr>
          <a:xfrm>
            <a:off x="8384146" y="36252"/>
            <a:ext cx="3433084" cy="3670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08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858" t="28487" r="11450" b="24158"/>
          <a:stretch/>
        </p:blipFill>
        <p:spPr>
          <a:xfrm>
            <a:off x="1097280" y="1006209"/>
            <a:ext cx="9440077" cy="4315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350999"/>
            <a:ext cx="10058400" cy="859616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Запомни: </a:t>
            </a:r>
            <a:endParaRPr lang="ru-RU" sz="80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6332" y="3785350"/>
            <a:ext cx="3560373" cy="307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6814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86" y="2395470"/>
            <a:ext cx="6093990" cy="44625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398" y="909570"/>
            <a:ext cx="9833021" cy="1485900"/>
          </a:xfrm>
        </p:spPr>
        <p:txBody>
          <a:bodyPr>
            <a:noAutofit/>
          </a:bodyPr>
          <a:lstStyle/>
          <a:p>
            <a:pPr algn="just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-лиственное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дерево с зелено-белой гладкой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корой («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ополь дрожащий»)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4780" y="181038"/>
            <a:ext cx="282801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270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Осина </a:t>
            </a:r>
            <a:endParaRPr lang="ru-RU" sz="6600" b="1" dirty="0">
              <a:ln w="12700">
                <a:solidFill>
                  <a:schemeClr val="accent6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952573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25" t="25642" r="62905" b="61373"/>
          <a:stretch/>
        </p:blipFill>
        <p:spPr>
          <a:xfrm>
            <a:off x="4585547" y="2339895"/>
            <a:ext cx="5997262" cy="16512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r="4509"/>
          <a:stretch/>
        </p:blipFill>
        <p:spPr>
          <a:xfrm>
            <a:off x="383272" y="746494"/>
            <a:ext cx="10312862" cy="17999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9203" r="37252" b="11337"/>
          <a:stretch/>
        </p:blipFill>
        <p:spPr>
          <a:xfrm>
            <a:off x="2763185" y="3402220"/>
            <a:ext cx="5847010" cy="14825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2821" y="3686331"/>
            <a:ext cx="3106625" cy="3171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6618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1079" y="589254"/>
            <a:ext cx="1051560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Пришла поздняя осень в лесу стало скучно и холодно птицы улетели в теплые страны</a:t>
            </a:r>
            <a:endParaRPr lang="ru-RU" sz="6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3929" t="3756" r="-376" b="47512"/>
          <a:stretch/>
        </p:blipFill>
        <p:spPr>
          <a:xfrm>
            <a:off x="8634100" y="3842667"/>
            <a:ext cx="3557900" cy="3071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6236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8169"/>
          <a:stretch/>
        </p:blipFill>
        <p:spPr>
          <a:xfrm>
            <a:off x="9483186" y="3309870"/>
            <a:ext cx="2708814" cy="361252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1972" y="19317"/>
            <a:ext cx="11565228" cy="4668592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Пришла поздняя осень. </a:t>
            </a:r>
          </a:p>
          <a:p>
            <a:pPr marL="0" indent="0" algn="just">
              <a:buNone/>
            </a:pP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лесу стало скучно и холодно. </a:t>
            </a:r>
          </a:p>
          <a:p>
            <a:pPr marL="0" indent="0" algn="just">
              <a:buNone/>
            </a:pP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Птицы улетели в тёплые страны</a:t>
            </a:r>
            <a:endParaRPr lang="ru-RU" sz="6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5470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07583" y="1400622"/>
            <a:ext cx="4786050" cy="698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8173" y="0"/>
            <a:ext cx="7883827" cy="447540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92110" y="1400622"/>
            <a:ext cx="11190668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 </a:t>
            </a:r>
          </a:p>
          <a:p>
            <a:pPr marL="0" indent="0" algn="ctr">
              <a:buNone/>
            </a:pPr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 такое синонимы?»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5017" y="3733732"/>
            <a:ext cx="5248616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Узнать… </a:t>
            </a:r>
          </a:p>
          <a:p>
            <a:r>
              <a:rPr lang="ru-RU" sz="66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Научиться…</a:t>
            </a:r>
            <a:endParaRPr lang="ru-RU" sz="6600" b="1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6578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062" y="1887578"/>
            <a:ext cx="9118243" cy="4210104"/>
          </a:xfrm>
        </p:spPr>
        <p:txBody>
          <a:bodyPr>
            <a:noAutofit/>
          </a:bodyPr>
          <a:lstStyle/>
          <a:p>
            <a:pPr algn="just"/>
            <a:r>
              <a:rPr lang="ru-RU" sz="66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6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Выпал первый снег. Он </a:t>
            </a:r>
            <a:r>
              <a:rPr lang="ru-RU" sz="5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</a:t>
            </a: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траве, на ветках деревьев, на красных кистях рябины. Мертвая тишина </a:t>
            </a:r>
            <a:r>
              <a:rPr lang="ru-RU" sz="5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была</a:t>
            </a: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кругом. В озере </a:t>
            </a:r>
            <a:r>
              <a:rPr lang="ru-RU" sz="5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была</a:t>
            </a: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прозрачная вода.</a:t>
            </a:r>
            <a:endParaRPr lang="ru-RU" sz="5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4305" y="964248"/>
            <a:ext cx="2867696" cy="42581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50385" y="502583"/>
            <a:ext cx="9034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Замени синонимами: </a:t>
            </a:r>
            <a:endParaRPr lang="ru-RU" sz="54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3824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8815" y="3090929"/>
            <a:ext cx="3553337" cy="376707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001" y="261633"/>
            <a:ext cx="11433864" cy="4023360"/>
          </a:xfrm>
        </p:spPr>
        <p:txBody>
          <a:bodyPr>
            <a:noAutofit/>
          </a:bodyPr>
          <a:lstStyle/>
          <a:p>
            <a:pPr algn="just"/>
            <a:r>
              <a:rPr lang="ru-RU" sz="5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Выпал первый снег. Он </a:t>
            </a:r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сверкал</a:t>
            </a:r>
            <a:r>
              <a:rPr lang="ru-RU" sz="5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траве, на ветках деревьев, на красных кистях рябины. Мертвая тишина </a:t>
            </a:r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окутала все</a:t>
            </a: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кругом. В озере </a:t>
            </a:r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виднелась</a:t>
            </a: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прозрачная вода.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19581454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Ретро</Template>
  <TotalTime>117</TotalTime>
  <Words>159</Words>
  <Application>Microsoft Office PowerPoint</Application>
  <PresentationFormat>Широкоэкранный</PresentationFormat>
  <Paragraphs>40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Calibri</vt:lpstr>
      <vt:lpstr>Calibri Light</vt:lpstr>
      <vt:lpstr>Times New Roman</vt:lpstr>
      <vt:lpstr>Ретро</vt:lpstr>
      <vt:lpstr>Презентация PowerPoint</vt:lpstr>
      <vt:lpstr>Запомни: </vt:lpstr>
      <vt:lpstr>             -лиственное дерево с зелено-белой гладкой корой («тополь дрожащий») </vt:lpstr>
      <vt:lpstr>Презентация PowerPoint</vt:lpstr>
      <vt:lpstr>Презентация PowerPoint</vt:lpstr>
      <vt:lpstr>Презентация PowerPoint</vt:lpstr>
      <vt:lpstr>Презентация PowerPoint</vt:lpstr>
      <vt:lpstr> Выпал первый снег. Он был на траве, на ветках деревьев, на красных кистях рябины. Мертвая тишина была кругом. В озере была прозрачная вода.</vt:lpstr>
      <vt:lpstr>Презентация PowerPoint</vt:lpstr>
      <vt:lpstr>Проверь себя: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днс</dc:creator>
  <cp:lastModifiedBy>днс</cp:lastModifiedBy>
  <cp:revision>11</cp:revision>
  <dcterms:created xsi:type="dcterms:W3CDTF">2021-09-29T05:53:50Z</dcterms:created>
  <dcterms:modified xsi:type="dcterms:W3CDTF">2021-09-29T07:50:57Z</dcterms:modified>
</cp:coreProperties>
</file>