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9" r:id="rId5"/>
    <p:sldId id="270" r:id="rId6"/>
    <p:sldId id="271" r:id="rId7"/>
    <p:sldId id="272" r:id="rId8"/>
    <p:sldId id="273" r:id="rId9"/>
    <p:sldId id="259" r:id="rId10"/>
    <p:sldId id="260" r:id="rId11"/>
    <p:sldId id="261" r:id="rId12"/>
    <p:sldId id="264" r:id="rId13"/>
    <p:sldId id="262" r:id="rId14"/>
    <p:sldId id="266" r:id="rId15"/>
    <p:sldId id="265" r:id="rId16"/>
    <p:sldId id="268" r:id="rId17"/>
    <p:sldId id="26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50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1214445"/>
          </a:xfrm>
        </p:spPr>
        <p:txBody>
          <a:bodyPr>
            <a:normAutofit/>
          </a:bodyPr>
          <a:lstStyle/>
          <a:p>
            <a:pPr algn="r"/>
            <a:r>
              <a:rPr lang="ru-RU" sz="5400" dirty="0" smtClean="0"/>
              <a:t>ГЖЕЛЬ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scale_24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785926"/>
            <a:ext cx="8643998" cy="385250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cale_1200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Стилистика росписи:</a:t>
            </a:r>
            <a:endParaRPr lang="ru-RU" b="1" dirty="0" smtClean="0"/>
          </a:p>
          <a:p>
            <a:pPr>
              <a:buNone/>
            </a:pPr>
            <a:r>
              <a:rPr lang="ru-RU" dirty="0" smtClean="0"/>
              <a:t>    • Орнаментальная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• Растительная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• Сюжетная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4" name="Рисунок 3" descr="kisspng-ornament-floral-design-gzhel-visual-arts-5afdcc4d3e82b3.05375847152658234925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686" y="2428868"/>
            <a:ext cx="4179096" cy="371475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Элементы росписи</a:t>
            </a:r>
            <a:endParaRPr lang="ru-RU" sz="3600" b="1" dirty="0"/>
          </a:p>
        </p:txBody>
      </p:sp>
      <p:pic>
        <p:nvPicPr>
          <p:cNvPr id="4" name="Содержимое 3" descr="1677218634_gas-kvas-com-p-legkie-risunki-gzhel-dlya-nachinayushchikh-1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1670" y="1224643"/>
            <a:ext cx="4929222" cy="5633357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674523560_gas-kvas-com-p-risunki-na-uroke-uzori-4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285728"/>
            <a:ext cx="7889397" cy="5917048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eaf5d14bd2d159f754c43520b286c16d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357166"/>
            <a:ext cx="7620053" cy="571504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Гжельская птица</a:t>
            </a:r>
            <a:endParaRPr lang="ru-RU" sz="3600" b="1" dirty="0"/>
          </a:p>
        </p:txBody>
      </p:sp>
      <p:pic>
        <p:nvPicPr>
          <p:cNvPr id="4" name="Содержимое 3" descr="1673649921_gas-kvas-com-p-ptitsa-gzhel-poetapno-risunok-posledovatel-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1428736"/>
            <a:ext cx="7942479" cy="4862742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5"/>
            <a:ext cx="8229600" cy="4572032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Сегодня действуют </a:t>
            </a:r>
            <a:r>
              <a:rPr lang="ru-RU" b="1" dirty="0" smtClean="0"/>
              <a:t>пять предприятий</a:t>
            </a:r>
            <a:r>
              <a:rPr lang="ru-RU" dirty="0" smtClean="0"/>
              <a:t>, выпускающих гжельский фарфор</a:t>
            </a:r>
            <a:r>
              <a:rPr lang="ru-RU" dirty="0" smtClean="0"/>
              <a:t>:</a:t>
            </a:r>
          </a:p>
          <a:p>
            <a:r>
              <a:rPr lang="ru-RU" dirty="0" smtClean="0"/>
              <a:t>«</a:t>
            </a:r>
            <a:r>
              <a:rPr lang="ru-RU" dirty="0" smtClean="0"/>
              <a:t>Объединение «Гжель</a:t>
            </a:r>
            <a:r>
              <a:rPr lang="ru-RU" dirty="0" smtClean="0"/>
              <a:t>»,</a:t>
            </a:r>
          </a:p>
          <a:p>
            <a:r>
              <a:rPr lang="ru-RU" dirty="0" smtClean="0"/>
              <a:t> </a:t>
            </a:r>
            <a:r>
              <a:rPr lang="ru-RU" dirty="0" smtClean="0"/>
              <a:t>Гжельский фарфоровый завод, </a:t>
            </a:r>
            <a:endParaRPr lang="ru-RU" dirty="0" smtClean="0"/>
          </a:p>
          <a:p>
            <a:r>
              <a:rPr lang="ru-RU" dirty="0" smtClean="0"/>
              <a:t>фарфоровая </a:t>
            </a:r>
            <a:r>
              <a:rPr lang="ru-RU" dirty="0" smtClean="0"/>
              <a:t>мануфактура «Галактика и Компания», </a:t>
            </a:r>
            <a:endParaRPr lang="ru-RU" dirty="0" smtClean="0"/>
          </a:p>
          <a:p>
            <a:r>
              <a:rPr lang="ru-RU" dirty="0" smtClean="0"/>
              <a:t>Гжельский </a:t>
            </a:r>
            <a:r>
              <a:rPr lang="ru-RU" dirty="0" smtClean="0"/>
              <a:t>завод художественной </a:t>
            </a:r>
            <a:r>
              <a:rPr lang="ru-RU" dirty="0" smtClean="0"/>
              <a:t>росписи,</a:t>
            </a:r>
          </a:p>
          <a:p>
            <a:r>
              <a:rPr lang="ru-RU" dirty="0" smtClean="0"/>
              <a:t>«Звезда </a:t>
            </a:r>
            <a:r>
              <a:rPr lang="ru-RU" dirty="0" smtClean="0"/>
              <a:t>Гжели».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 algn="just">
              <a:buNone/>
            </a:pPr>
            <a:r>
              <a:rPr lang="ru-RU" b="1" dirty="0" smtClean="0"/>
              <a:t>    Гжель </a:t>
            </a:r>
            <a:r>
              <a:rPr lang="ru-RU" dirty="0" smtClean="0"/>
              <a:t>была и остается непревзойдённым символом огромной творческой фантазии и высочайшего мастерства русского народа. </a:t>
            </a:r>
          </a:p>
          <a:p>
            <a:endParaRPr lang="ru-RU" dirty="0"/>
          </a:p>
        </p:txBody>
      </p:sp>
      <p:pic>
        <p:nvPicPr>
          <p:cNvPr id="4" name="Рисунок 3" descr="w2qyagdp2pfg635hu1j12yclj5fbfbx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50" y="2428868"/>
            <a:ext cx="4000504" cy="400050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Гжельский фарфор</a:t>
            </a:r>
            <a:r>
              <a:rPr lang="ru-RU" dirty="0" smtClean="0"/>
              <a:t> - один из самых популярных народных художественных промыслов не только в России, но и в мире. </a:t>
            </a:r>
          </a:p>
          <a:p>
            <a:r>
              <a:rPr lang="ru-RU" b="1" dirty="0" smtClean="0"/>
              <a:t>Посуду и сувенирную продукцию </a:t>
            </a:r>
            <a:r>
              <a:rPr lang="ru-RU" dirty="0" smtClean="0"/>
              <a:t>с ярко-синими узорами выпускают в Раменском городском округе Подмосковья, где этот промысел зародился семь веков назад. Гжельский регион – это 27 сёл и деревень, именуемых «Гжельский куст».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cale_12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785794"/>
            <a:ext cx="7185998" cy="5126055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1_big_at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928670"/>
            <a:ext cx="8001195" cy="4811715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101302-gla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7166"/>
            <a:ext cx="4876800" cy="3657600"/>
          </a:xfrm>
          <a:prstGeom prst="rect">
            <a:avLst/>
          </a:prstGeom>
        </p:spPr>
      </p:pic>
      <p:pic>
        <p:nvPicPr>
          <p:cNvPr id="4" name="Содержимое 3" descr="2-4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265263" y="2357430"/>
            <a:ext cx="4757612" cy="4168773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675616869_gas-kvas-com-p-zhivotnie-v-stile-gzhel-risunok-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2357430"/>
            <a:ext cx="3786190" cy="3786190"/>
          </a:xfrm>
        </p:spPr>
      </p:pic>
      <p:pic>
        <p:nvPicPr>
          <p:cNvPr id="5" name="Рисунок 4" descr="1675782379_papik-pro-p-igrushka-gzhel-risunok-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78" y="142852"/>
            <a:ext cx="4786322" cy="478632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1684222522_polinka-top-p-posuda-gzhel-kartinki-krasivo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00230" y="0"/>
            <a:ext cx="7643866" cy="4333500"/>
          </a:xfrm>
          <a:prstGeom prst="rect">
            <a:avLst/>
          </a:prstGeom>
        </p:spPr>
      </p:pic>
      <p:pic>
        <p:nvPicPr>
          <p:cNvPr id="4" name="Содержимое 3" descr="DSC02884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071934" y="2571744"/>
            <a:ext cx="4591403" cy="3669542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496afdbf1d6621d55d07482ce7d277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214290"/>
            <a:ext cx="4525963" cy="4525963"/>
          </a:xfrm>
        </p:spPr>
      </p:pic>
      <p:pic>
        <p:nvPicPr>
          <p:cNvPr id="5" name="Рисунок 4" descr="img_3125_cop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78" y="1714488"/>
            <a:ext cx="4786322" cy="478632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Особенности росписи под гжель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• </a:t>
            </a:r>
            <a:r>
              <a:rPr lang="ru-RU" dirty="0" smtClean="0"/>
              <a:t>Белоснежный фон</a:t>
            </a:r>
          </a:p>
          <a:p>
            <a:pPr>
              <a:buNone/>
            </a:pPr>
            <a:r>
              <a:rPr lang="ru-RU" dirty="0" smtClean="0"/>
              <a:t>• Насыщенно-синий рисунок</a:t>
            </a:r>
          </a:p>
          <a:p>
            <a:pPr>
              <a:buNone/>
            </a:pPr>
            <a:r>
              <a:rPr lang="ru-RU" dirty="0" smtClean="0"/>
              <a:t>• </a:t>
            </a:r>
            <a:r>
              <a:rPr lang="ru-RU" dirty="0" err="1" smtClean="0"/>
              <a:t>Глазурирование</a:t>
            </a:r>
            <a:r>
              <a:rPr lang="ru-RU" dirty="0" smtClean="0"/>
              <a:t> поверхности</a:t>
            </a:r>
          </a:p>
          <a:p>
            <a:pPr>
              <a:buNone/>
            </a:pPr>
            <a:r>
              <a:rPr lang="ru-RU" dirty="0" smtClean="0"/>
              <a:t>• Многообразный и сложный растительный орнамент</a:t>
            </a:r>
          </a:p>
          <a:p>
            <a:pPr>
              <a:buNone/>
            </a:pPr>
            <a:r>
              <a:rPr lang="ru-RU" dirty="0" smtClean="0"/>
              <a:t>• </a:t>
            </a:r>
            <a:r>
              <a:rPr lang="ru-RU" dirty="0" smtClean="0"/>
              <a:t>Ручная работа</a:t>
            </a: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Words>76</Words>
  <PresentationFormat>Экран (4:3)</PresentationFormat>
  <Paragraphs>23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ГЖЕЛЬ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Элементы росписи</vt:lpstr>
      <vt:lpstr>Слайд 13</vt:lpstr>
      <vt:lpstr>Слайд 14</vt:lpstr>
      <vt:lpstr>Гжельская птица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ГЖЕЛЬ</dc:title>
  <dc:creator>User</dc:creator>
  <cp:lastModifiedBy>User</cp:lastModifiedBy>
  <cp:revision>6</cp:revision>
  <dcterms:created xsi:type="dcterms:W3CDTF">2023-12-04T19:42:57Z</dcterms:created>
  <dcterms:modified xsi:type="dcterms:W3CDTF">2023-12-13T20:14:51Z</dcterms:modified>
</cp:coreProperties>
</file>