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82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866/0008805d-4d4be421/hello_html_m74f736e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126"/>
            <a:ext cx="9144000" cy="688212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1785926"/>
            <a:ext cx="80730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13, 14, 11, 15,     , 16, 12, 14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000372"/>
            <a:ext cx="82686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38, 48, 54, 46, 34, 42,     , 36, 44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500570"/>
            <a:ext cx="82301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20,70, 40,      , 10, 50, 30, 60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857364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24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3000372"/>
            <a:ext cx="7553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43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4500570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866/0008805d-4d4be421/hello_html_m74f736e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126"/>
            <a:ext cx="9144000" cy="688212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285728"/>
            <a:ext cx="21307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Задания.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67843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Учебник: стр. 42 задача 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571744"/>
            <a:ext cx="79635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Учебник: стр. 43 задача  под чертой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643314"/>
            <a:ext cx="82153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Учебник: стр. 42 задача 1 (1) - выбрать одну фигуру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500702"/>
            <a:ext cx="46970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Задание на карточке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79</Words>
  <Application>Microsoft Office PowerPoint</Application>
  <PresentationFormat>Экран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InWin</dc:creator>
  <cp:lastModifiedBy>InWin</cp:lastModifiedBy>
  <cp:revision>3</cp:revision>
  <dcterms:created xsi:type="dcterms:W3CDTF">2019-10-31T10:11:43Z</dcterms:created>
  <dcterms:modified xsi:type="dcterms:W3CDTF">2019-11-07T16:08:45Z</dcterms:modified>
</cp:coreProperties>
</file>