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71" r:id="rId5"/>
    <p:sldId id="258" r:id="rId6"/>
    <p:sldId id="261" r:id="rId7"/>
    <p:sldId id="259" r:id="rId8"/>
    <p:sldId id="260" r:id="rId9"/>
    <p:sldId id="263" r:id="rId10"/>
    <p:sldId id="262" r:id="rId11"/>
    <p:sldId id="264" r:id="rId12"/>
    <p:sldId id="265" r:id="rId13"/>
    <p:sldId id="267" r:id="rId14"/>
    <p:sldId id="269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89;&#1083;&#1086;&#1074;&#1072;&#1088;&#1100;-&#1089;&#1080;&#1085;&#1086;&#1085;&#1080;&#1084;&#1086;&#1074;.&#1088;&#1092;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gramota.ru/slovari/dic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lovari.ru/default.aspx?p=232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ramota.ru/slovari/info/bts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gramota.ru/slovari/info/lop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s-phraseology-dict.slovaronline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s-yaz.niv.ru/doc/dictionary-of-homonyms/index.htm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gramota.ru/slovari/info/lv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26204669_13-kartinkin-com-p-fon-russkii-yazik-krasivo-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"/>
            <a:ext cx="9144000" cy="68122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61555" y="2285992"/>
            <a:ext cx="6282411" cy="12311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Внеклассное мероприятие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Словари-словарики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48" y="5429264"/>
            <a:ext cx="3857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Копылова Надежда Николаевна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5984" y="1214422"/>
            <a:ext cx="6858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МБОУ «Средняя общеобразовательная школа №5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им.А.Н.Лавкова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г.Сорочинска Оренбургской области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26204669_13-kartinkin-com-p-fon-russkii-yazik-krasivo-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720"/>
            <a:ext cx="9144000" cy="68122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71670" y="1357298"/>
            <a:ext cx="285752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Словарь синонимов-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словарь, в котором собраны слова одной части речи различные по звучанию и написанию, но имеющие одинаковое или очень близкое лексическое значение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Книга: &amp;quot;Словарь синонимов русского языка. Практический справочник. Около 11  000 синонимических рядов&amp;quot; - Зинаида Александрова. Купить книгу, читать  рецензии | ISBN 978-5-94666-869-9 | Лабиринт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1643050"/>
            <a:ext cx="2809880" cy="3972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26204669_13-kartinkin-com-p-fon-russkii-yazik-krasivo-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"/>
            <a:ext cx="9144000" cy="681228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85918" y="1285860"/>
            <a:ext cx="328614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Орфоэпический словарь-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словарь, отражающий орфоэпическую норму, то есть современное ему литературное произношение и ударение. Отличается от толкового словаря по способу описания слова, поскольку раскрывает слово лишь в орфоэпическом аспекте.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Книга: &amp;quot;Большой орфоэпический словарь русского языка. Литературное  произношение и ударение начала XXI века&amp;quot; - Касаткин, Каленчук, Касаткина.  Купить книгу, читать рецензии | ISBN 978-5-907126-84-8 | Лабиринт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1785926"/>
            <a:ext cx="3001387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26204669_13-kartinkin-com-p-fon-russkii-yazik-krasivo-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"/>
            <a:ext cx="9144000" cy="68122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00232" y="1500174"/>
            <a:ext cx="27146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Словарь иностранных слов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это словарь, содержащий слова иноязычного происхождения, более или менее специальные, и их объяснение.</a:t>
            </a:r>
          </a:p>
        </p:txBody>
      </p:sp>
      <p:pic>
        <p:nvPicPr>
          <p:cNvPr id="5122" name="Picture 2" descr="Современный словарь иностранных слов Словари XXI века 7320241 купить в  интернет-магазине Wildberri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093" y="1571612"/>
            <a:ext cx="2946817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26204669_13-kartinkin-com-p-fon-russkii-yazik-krasivo-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"/>
            <a:ext cx="9144000" cy="681228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86000" y="1571612"/>
            <a:ext cx="62865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Словари и справочники не только вносят в нашу будничность ясность, но делают нашу жизнь более легкой и понятной. Сами подумайте, ведь в словаре мы можем найти множество полезной и новой информации. Словарь – это основная книга, ведь именно здесь можно найти информацию о других книгах.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26204669_13-kartinkin-com-p-fon-russkii-yazik-krasivo-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"/>
            <a:ext cx="9144000" cy="68122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71670" y="1500175"/>
            <a:ext cx="678661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Основная функция, которую исполняют словари — это фиксация и хранение определенных знаний. Ведь человеческий мозг не может хранить такой объем информации, и со временем некоторые сведения в нашем мозгу просто-напросто забываются. Поэтому, с помощью словарей человечество накапливает полученные за период существования знания, передает эти знания следующему поколению. Именно так происходит передача информации от предыдущих поколений к современному человечеству.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26204669_13-kartinkin-com-p-fon-russkii-yazik-krasivo-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"/>
            <a:ext cx="9144000" cy="6812280"/>
          </a:xfrm>
          <a:prstGeom prst="rect">
            <a:avLst/>
          </a:prstGeom>
        </p:spPr>
      </p:pic>
      <p:pic>
        <p:nvPicPr>
          <p:cNvPr id="1026" name="Picture 2" descr="https://www.slovonovo.ru/chitat/wp-content/uploads/2012/12/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214422"/>
            <a:ext cx="5911495" cy="472919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00100" y="5934670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26204669_13-kartinkin-com-p-fon-russkii-yazik-krasivo-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"/>
            <a:ext cx="9144000" cy="6812280"/>
          </a:xfrm>
          <a:prstGeom prst="rect">
            <a:avLst/>
          </a:prstGeom>
        </p:spPr>
      </p:pic>
      <p:pic>
        <p:nvPicPr>
          <p:cNvPr id="15362" name="Picture 2" descr="Александр Иванович Герцен - Брянская областная научная универсальная  библиотека им. Ф. И. Тютчев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00042"/>
            <a:ext cx="4807904" cy="5072074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929190" y="1285860"/>
            <a:ext cx="421481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Вся жизнь человечества последовательно оседала в книге: племена, люди, государства исчезали, а книга оставалась.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388" y="5072074"/>
            <a:ext cx="2779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Герцен А.И.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26204669_13-kartinkin-com-p-fon-russkii-yazik-krasivo-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"/>
            <a:ext cx="9144000" cy="68122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00232" y="1428736"/>
            <a:ext cx="685804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Слова́рь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— книга или любой другой источник, информация в котором упорядочена (систематизирована)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помощью разбивки на небольшие </a:t>
            </a: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статьи,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отсортированные по </a:t>
            </a: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названию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или </a:t>
            </a: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тематике.</a:t>
            </a:r>
          </a:p>
          <a:p>
            <a:pPr algn="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(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Википедия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26204669_13-kartinkin-com-p-fon-russkii-yazik-krasivo-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"/>
            <a:ext cx="9144000" cy="68122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86000" y="1720840"/>
            <a:ext cx="664371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Значение словарей в жизни каждого человека трудно переоценить. Чтение словарей, постоянное обращение к ним повышает культуру речи. Словари обогащают индивидуальный словарный и фразеологический запас, знакомят с нормами русского языка, предостерегают от неправильного употребления слов, их грамматических форм, произношения. Словари расширяют наше познание языка, углубляют понимание слова, способствуют развитию логического мышления.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26204669_13-kartinkin-com-p-fon-russkii-yazik-krasivo-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"/>
            <a:ext cx="9144000" cy="68122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28794" y="1214422"/>
            <a:ext cx="31432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Толковый словарь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-словарь, содержа-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себе слова и понятия языка с кратким описанием того, что эти слова означают, часто сопровождая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толко-вание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примерами использования слов. Толковый словарь изъясняет лексическое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значение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того или иного слова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2292" name="Picture 4" descr="Дмитрий Ушаков: Большой толковый словарь русского языка. Современная  редакция Хит-книга 5783446 купить в интернет-магазине Wildberri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214422"/>
            <a:ext cx="3107553" cy="4143404"/>
          </a:xfrm>
          <a:prstGeom prst="rect">
            <a:avLst/>
          </a:prstGeom>
          <a:noFill/>
        </p:spPr>
      </p:pic>
      <p:pic>
        <p:nvPicPr>
          <p:cNvPr id="12290" name="Picture 2" descr="Книга: &amp;quot;Толковый словарь русского языка: 80000 слов и фразеологических  выражений&amp;quot; - Ожегов, Шведова. Купить книгу, читать рецензии | ISBN  978-5-904343-04-0 | Лабиринт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48500" y="3857628"/>
            <a:ext cx="2095500" cy="2647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26204669_13-kartinkin-com-p-fon-russkii-yazik-krasivo-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"/>
            <a:ext cx="9144000" cy="68122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71670" y="1142984"/>
            <a:ext cx="38576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Орфографический словарь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словарь, содержащий перечень слов в их нормативном написании. Отличается от толкового словаря по способу описания слова, поскольку раскрывает слово лишь в аспекте его правописания. Является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показателем современной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ему орфографии.</a:t>
            </a:r>
          </a:p>
        </p:txBody>
      </p:sp>
      <p:pic>
        <p:nvPicPr>
          <p:cNvPr id="9218" name="Picture 2" descr="Ткаченко Н. Орфографический словарь русского языка для школьников (35 тыс.  слов) | 978-5-8112-6632-6 | St-Petersbur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1785926"/>
            <a:ext cx="2473738" cy="37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26204669_13-kartinkin-com-p-fon-russkii-yazik-krasivo-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"/>
            <a:ext cx="9144000" cy="68122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00232" y="1214422"/>
            <a:ext cx="350046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Фразеологический словарь-словарь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устойчивых словосочетаний (фразеологических единиц), которые сравнительно легко выделяются из контекста как единое целое, состоящее из нескольких слов, в отличие от свободных сочетаний слов, где каждое слово самостоятельно.</a:t>
            </a:r>
          </a:p>
        </p:txBody>
      </p:sp>
      <p:pic>
        <p:nvPicPr>
          <p:cNvPr id="11266" name="Picture 2" descr="Книга: &amp;quot;Фразеологический словарь русского языка. 5-11 классы&amp;quot; - Баско,  Зимин. Купить книгу, читать рецензии | ISBN 978-5-906971-30-2 | Лабиринт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1571612"/>
            <a:ext cx="2571768" cy="40481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26204669_13-kartinkin-com-p-fon-russkii-yazik-krasivo-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"/>
            <a:ext cx="9144000" cy="68122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14546" y="1857364"/>
            <a:ext cx="28575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Словарь омонимов.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словаре собраны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омоформы-омографы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т.е. формы разных (хотя часто близких по смыслу) слов, имеющие одинаковое написание.</a:t>
            </a:r>
          </a:p>
        </p:txBody>
      </p:sp>
      <p:pic>
        <p:nvPicPr>
          <p:cNvPr id="10242" name="Picture 2" descr="Книга: &amp;quot;Словарь омонимов и омоформ русского языка.&amp;quot; - Юлия Гребенева.  Купить книгу, читать рецензии | ISBN 978-5-8112-4193-4 | Лабиринт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1643050"/>
            <a:ext cx="2659692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26204669_13-kartinkin-com-p-fon-russkii-yazik-krasivo-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"/>
            <a:ext cx="9144000" cy="68122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86000" y="1500174"/>
            <a:ext cx="214312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Словарь антонимов-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словарь, в котором собраны слова одной смысловой группы, но с противоположными значениями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Книга &amp;quot;Словарь антонимов русского языка&amp;quot; – купить книгу ISBN  978-5-462-00737-8 с быстрой доставкой в интернет-магазине OZO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1571612"/>
            <a:ext cx="2916846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458</Words>
  <PresentationFormat>Экран (4:3)</PresentationFormat>
  <Paragraphs>22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 Windows</cp:lastModifiedBy>
  <cp:revision>19</cp:revision>
  <dcterms:modified xsi:type="dcterms:W3CDTF">2021-11-02T10:37:56Z</dcterms:modified>
</cp:coreProperties>
</file>