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444" r:id="rId2"/>
    <p:sldId id="256" r:id="rId3"/>
    <p:sldId id="450" r:id="rId4"/>
    <p:sldId id="449" r:id="rId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0000FF"/>
    <a:srgbClr val="FF0000"/>
    <a:srgbClr val="FF33CC"/>
    <a:srgbClr val="2F4F37"/>
    <a:srgbClr val="66FFFF"/>
    <a:srgbClr val="D8B088"/>
    <a:srgbClr val="C58A4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92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1E3B35D6-5FB9-4254-B1E7-46060BECC8B3}" type="datetimeFigureOut">
              <a:rPr lang="ru-RU"/>
              <a:pPr>
                <a:defRPr/>
              </a:pPr>
              <a:t>14.10.2018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6A901283-0820-4CD4-AFD7-E72761459A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447429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8667AE-7CD4-4ED3-9482-54848516BC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F48B12-4832-4D44-B255-994BAB65BC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9BFCFA-BD1E-4D5F-8DF9-6E131AFC90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510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510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03663"/>
            <a:ext cx="4038600" cy="21526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03663"/>
            <a:ext cx="4038600" cy="21526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FEF48-6702-4DB5-8E84-9C70BA824D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99182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E78B1F-35ED-496A-ABE3-3E13376A1D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9E1836-D280-428B-9C4F-03CD485569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3171D6-2B80-4A59-B631-3FBB7CE026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9E71DE-D096-4E2F-837E-6496A40DE2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D49C21-1B90-41CC-B825-55E443F93B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8B9995-295C-4C39-97BB-DF1CA397B3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6F0BDA-15EA-4D48-BDDB-49AA4EFFF0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C31819-AD8C-4D9D-9EBF-11A2740663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87EF2BCD-0F16-4CF2-877A-DE2D30FF8A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762000" y="13716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Математика</a:t>
            </a: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4263724"/>
            <a:ext cx="2942306" cy="211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3962400" y="2819400"/>
            <a:ext cx="186865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/>
              <a:t>2 класс</a:t>
            </a:r>
          </a:p>
          <a:p>
            <a:pPr algn="ctr"/>
            <a:endParaRPr lang="ru-RU" sz="36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3124200" y="1295400"/>
            <a:ext cx="2728953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17 октября</a:t>
            </a:r>
            <a:endParaRPr lang="ru-RU" sz="3600" b="1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438400" y="2133600"/>
            <a:ext cx="4135811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Классная </a:t>
            </a:r>
            <a:r>
              <a:rPr lang="ru-RU" sz="36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работа</a:t>
            </a:r>
            <a:endParaRPr lang="ru-RU" sz="3600" b="1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0400" y="5181600"/>
            <a:ext cx="1875506" cy="1345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533400" y="1219200"/>
            <a:ext cx="8458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Девиз урока</a:t>
            </a:r>
          </a:p>
          <a:p>
            <a:pPr algn="ctr"/>
            <a:endParaRPr lang="ru-RU" sz="3600" b="1" dirty="0" smtClean="0"/>
          </a:p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Лучший способ изучить что-либо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новое – это открыть самому.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 l="5823" t="7468" r="79328" b="81967"/>
          <a:stretch>
            <a:fillRect/>
          </a:stretch>
        </p:blipFill>
        <p:spPr bwMode="auto">
          <a:xfrm>
            <a:off x="838200" y="685800"/>
            <a:ext cx="1524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981200" y="1524000"/>
          <a:ext cx="609600" cy="115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</a:tblGrid>
              <a:tr h="57150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sz="3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715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990600" y="1524000"/>
          <a:ext cx="685800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/>
              </a:tblGrid>
              <a:tr h="643467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1"/>
                          </a:solidFill>
                        </a:rPr>
                        <a:t>14 </a:t>
                      </a:r>
                      <a:endParaRPr lang="ru-RU" sz="3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75733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C00000"/>
                          </a:solidFill>
                        </a:rPr>
                        <a:t>П</a:t>
                      </a:r>
                      <a:endParaRPr lang="ru-RU" sz="28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819400" y="1524000"/>
          <a:ext cx="685800" cy="115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/>
              </a:tblGrid>
              <a:tr h="57150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1"/>
                          </a:solidFill>
                        </a:rPr>
                        <a:t>17</a:t>
                      </a:r>
                      <a:endParaRPr lang="ru-RU" sz="3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715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C0000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733800" y="1524000"/>
          <a:ext cx="838200" cy="11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8200"/>
              </a:tblGrid>
              <a:tr h="589935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1"/>
                          </a:solidFill>
                        </a:rPr>
                        <a:t>50</a:t>
                      </a:r>
                      <a:endParaRPr lang="ru-RU" sz="3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53065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C00000"/>
                          </a:solidFill>
                        </a:rPr>
                        <a:t>Я</a:t>
                      </a:r>
                      <a:endParaRPr lang="ru-RU" sz="32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4876800" y="1524000"/>
          <a:ext cx="838200" cy="1164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8200"/>
              </a:tblGrid>
              <a:tr h="557561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1"/>
                          </a:solidFill>
                        </a:rPr>
                        <a:t>30</a:t>
                      </a:r>
                      <a:endParaRPr lang="ru-RU" sz="3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85439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C00000"/>
                          </a:solidFill>
                        </a:rPr>
                        <a:t>Д</a:t>
                      </a:r>
                      <a:endParaRPr lang="ru-RU" sz="32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5867400" y="1524000"/>
          <a:ext cx="685800" cy="11847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/>
              </a:tblGrid>
              <a:tr h="605618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1"/>
                          </a:solidFill>
                        </a:rPr>
                        <a:t>9  </a:t>
                      </a:r>
                      <a:endParaRPr lang="ru-RU" sz="3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37381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6705600" y="1524000"/>
          <a:ext cx="609600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</a:tblGrid>
              <a:tr h="614166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05034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C00000"/>
                          </a:solidFill>
                        </a:rPr>
                        <a:t>К</a:t>
                      </a:r>
                      <a:endParaRPr lang="ru-RU" sz="28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1167</TotalTime>
  <Words>33</Words>
  <Application>Microsoft Office PowerPoint</Application>
  <PresentationFormat>Экран (4:3)</PresentationFormat>
  <Paragraphs>22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Оформление по умолчанию</vt:lpstr>
      <vt:lpstr>Слайд 1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Мой</dc:creator>
  <cp:lastModifiedBy>home</cp:lastModifiedBy>
  <cp:revision>119</cp:revision>
  <cp:lastPrinted>1601-01-01T00:00:00Z</cp:lastPrinted>
  <dcterms:created xsi:type="dcterms:W3CDTF">1601-01-01T00:00:00Z</dcterms:created>
  <dcterms:modified xsi:type="dcterms:W3CDTF">2018-10-14T14:26:51Z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