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288" r:id="rId4"/>
    <p:sldId id="273" r:id="rId5"/>
    <p:sldId id="275" r:id="rId6"/>
    <p:sldId id="286" r:id="rId7"/>
    <p:sldId id="276" r:id="rId8"/>
    <p:sldId id="290" r:id="rId9"/>
    <p:sldId id="287" r:id="rId10"/>
    <p:sldId id="269" r:id="rId11"/>
    <p:sldId id="28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47E84-5747-4891-880F-3250A7178906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DA3CDB-F4F0-4847-AE0D-6F13EE7733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81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753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606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07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046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922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402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658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107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942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121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382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BDC9D-0A11-4337-A589-90CFDCD4593C}" type="datetimeFigureOut">
              <a:rPr lang="ru-RU" smtClean="0"/>
              <a:pPr/>
              <a:t>25.01.2022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181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png"/><Relationship Id="rId7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07704" y="3426984"/>
            <a:ext cx="619278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точки «Метеостанция»</a:t>
            </a:r>
          </a:p>
          <a:p>
            <a:pPr algn="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экологической тропинке.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Суворова Наталья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Васильевна.</a:t>
            </a:r>
          </a:p>
          <a:p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00" y="-19862"/>
            <a:ext cx="9144000" cy="6858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00034" y="642918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Муниципальное автономное дошкольное образовательное учреждение детский сад «Алёнка» г. Советский»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1285860"/>
            <a:ext cx="5786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i="1" dirty="0">
                <a:solidFill>
                  <a:srgbClr val="0047FF"/>
                </a:solidFill>
                <a:latin typeface="Arial" charset="0"/>
              </a:rPr>
              <a:t>Тема: «</a:t>
            </a:r>
            <a:r>
              <a:rPr lang="ru-RU" altLang="ru-RU" b="1" i="1" dirty="0" err="1">
                <a:solidFill>
                  <a:srgbClr val="0047FF"/>
                </a:solidFill>
                <a:latin typeface="Arial" charset="0"/>
              </a:rPr>
              <a:t>Метеоплощадка</a:t>
            </a:r>
            <a:r>
              <a:rPr lang="ru-RU" altLang="ru-RU" b="1" i="1" dirty="0">
                <a:solidFill>
                  <a:srgbClr val="0047FF"/>
                </a:solidFill>
                <a:latin typeface="Arial" charset="0"/>
              </a:rPr>
              <a:t> на участке ДОУ»</a:t>
            </a:r>
            <a:endParaRPr lang="ru-RU" b="1" dirty="0"/>
          </a:p>
        </p:txBody>
      </p:sp>
      <p:pic>
        <p:nvPicPr>
          <p:cNvPr id="11" name="Рисунок 10" descr="image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6050" y="1928802"/>
            <a:ext cx="3357586" cy="335758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2" name="Рисунок 11" descr="C:\Users\zam\Desktop\НАКЛЕЙКА детский сад аленка_1,1Х1,2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928802"/>
            <a:ext cx="2054268" cy="20542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6196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07704" y="3426984"/>
            <a:ext cx="619278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точки «Метеостанция»</a:t>
            </a:r>
          </a:p>
          <a:p>
            <a:pPr algn="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экологической тропинке.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Суворова Наталья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Васильевна.</a:t>
            </a:r>
          </a:p>
          <a:p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image (5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012833">
            <a:off x="5477047" y="1221376"/>
            <a:ext cx="3492067" cy="2619050"/>
          </a:xfrm>
          <a:prstGeom prst="rect">
            <a:avLst/>
          </a:prstGeom>
        </p:spPr>
      </p:pic>
      <p:pic>
        <p:nvPicPr>
          <p:cNvPr id="12" name="Рисунок 11" descr="image (3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774" y="1331085"/>
            <a:ext cx="3429024" cy="2571768"/>
          </a:xfrm>
          <a:prstGeom prst="rect">
            <a:avLst/>
          </a:prstGeom>
        </p:spPr>
      </p:pic>
      <p:pic>
        <p:nvPicPr>
          <p:cNvPr id="13" name="Рисунок 12" descr="image (2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5522876">
            <a:off x="2590865" y="3179131"/>
            <a:ext cx="3597022" cy="26977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7148" y="437221"/>
            <a:ext cx="592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Практический этап</a:t>
            </a:r>
          </a:p>
        </p:txBody>
      </p:sp>
    </p:spTree>
    <p:extLst>
      <p:ext uri="{BB962C8B-B14F-4D97-AF65-F5344CB8AC3E}">
        <p14:creationId xmlns:p14="http://schemas.microsoft.com/office/powerpoint/2010/main" val="19391076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07704" y="3426984"/>
            <a:ext cx="619278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точки «Метеостанция»</a:t>
            </a:r>
          </a:p>
          <a:p>
            <a:pPr algn="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экологической тропинке.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Суворова Наталья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Васильевна.</a:t>
            </a:r>
          </a:p>
          <a:p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85786" y="5357826"/>
            <a:ext cx="71786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</a:p>
          <a:p>
            <a:endParaRPr lang="ru-RU" dirty="0"/>
          </a:p>
        </p:txBody>
      </p:sp>
      <p:pic>
        <p:nvPicPr>
          <p:cNvPr id="9" name="Picture 4" descr="C:\VkontakteDJ\Desktop\ФОТО гр.№3 МЕТЕОСТАНЦИЯ\IMG_20171020_1128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571480"/>
            <a:ext cx="3643338" cy="4857784"/>
          </a:xfrm>
          <a:prstGeom prst="rect">
            <a:avLst/>
          </a:prstGeom>
          <a:noFill/>
        </p:spPr>
      </p:pic>
      <p:pic>
        <p:nvPicPr>
          <p:cNvPr id="10" name="Рисунок 9" descr="C:\Users\zam\Desktop\НАКЛЕЙКА детский сад аленка_1,1Х1,2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857364"/>
            <a:ext cx="2054268" cy="20542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0464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07704" y="3426984"/>
            <a:ext cx="619278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точки «Метеостанция»</a:t>
            </a:r>
          </a:p>
          <a:p>
            <a:pPr algn="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экологической тропинке.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Суворова Наталья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Васильевна.</a:t>
            </a:r>
          </a:p>
          <a:p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1472" y="928670"/>
            <a:ext cx="712932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Создать метеорологическую площадку на территории детского сада.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Организовать работу на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метеоплощадке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для систематических наблюдений за погодой старшими дошкольниками;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Формировать представление о значении погоды в жизни человека, растительного и животного мира;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Формировать представления о четырех частях света;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Познакомить детей с приборами – помощниками: компасом, термометром,  барометром, дождемером, снегомером, солнечными часами, флюгером.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Направлять активную деятельность дошкольника на осознанное сохранение природы;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Формировать такие нравственные качества личности дошкольников как доброта, сострадание, внимательность;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Прививать трудовые природоведческие навыки.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08271" y="555798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Задачи:</a:t>
            </a:r>
          </a:p>
        </p:txBody>
      </p:sp>
    </p:spTree>
    <p:extLst>
      <p:ext uri="{BB962C8B-B14F-4D97-AF65-F5344CB8AC3E}">
        <p14:creationId xmlns:p14="http://schemas.microsoft.com/office/powerpoint/2010/main" val="425341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6020594"/>
            <a:ext cx="114300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14480" y="428604"/>
            <a:ext cx="4786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Новизна:</a:t>
            </a:r>
          </a:p>
        </p:txBody>
      </p:sp>
      <p:pic>
        <p:nvPicPr>
          <p:cNvPr id="9" name="Рисунок 8" descr="image (8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500174"/>
            <a:ext cx="1785950" cy="1785950"/>
          </a:xfrm>
          <a:prstGeom prst="rect">
            <a:avLst/>
          </a:prstGeom>
        </p:spPr>
      </p:pic>
      <p:pic>
        <p:nvPicPr>
          <p:cNvPr id="10" name="Рисунок 9" descr="image (4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57422" y="1500174"/>
            <a:ext cx="1785950" cy="1785950"/>
          </a:xfrm>
          <a:prstGeom prst="rect">
            <a:avLst/>
          </a:prstGeom>
        </p:spPr>
      </p:pic>
      <p:pic>
        <p:nvPicPr>
          <p:cNvPr id="11" name="Рисунок 10" descr="image (2) - копия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3438" y="1489013"/>
            <a:ext cx="1000132" cy="1797111"/>
          </a:xfrm>
          <a:prstGeom prst="rect">
            <a:avLst/>
          </a:prstGeom>
        </p:spPr>
      </p:pic>
      <p:pic>
        <p:nvPicPr>
          <p:cNvPr id="12" name="Рисунок 11" descr="image (7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29388" y="1500174"/>
            <a:ext cx="1785950" cy="1785950"/>
          </a:xfrm>
          <a:prstGeom prst="rect">
            <a:avLst/>
          </a:prstGeom>
        </p:spPr>
      </p:pic>
      <p:pic>
        <p:nvPicPr>
          <p:cNvPr id="13" name="Рисунок 12" descr="109010771088108410861084107710901088_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7158" y="3929066"/>
            <a:ext cx="1071570" cy="1875248"/>
          </a:xfrm>
          <a:prstGeom prst="rect">
            <a:avLst/>
          </a:prstGeom>
        </p:spPr>
      </p:pic>
      <p:pic>
        <p:nvPicPr>
          <p:cNvPr id="14" name="Рисунок 13" descr="shop_items_catalog_image372346.jpe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43042" y="4000504"/>
            <a:ext cx="1622789" cy="1643074"/>
          </a:xfrm>
          <a:prstGeom prst="rect">
            <a:avLst/>
          </a:prstGeom>
        </p:spPr>
      </p:pic>
      <p:pic>
        <p:nvPicPr>
          <p:cNvPr id="15" name="Рисунок 14" descr="image (10)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43306" y="3643314"/>
            <a:ext cx="2071702" cy="2071702"/>
          </a:xfrm>
          <a:prstGeom prst="rect">
            <a:avLst/>
          </a:prstGeom>
        </p:spPr>
      </p:pic>
      <p:pic>
        <p:nvPicPr>
          <p:cNvPr id="16" name="Рисунок 15" descr="image (5)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286512" y="3714728"/>
            <a:ext cx="1928826" cy="1928826"/>
          </a:xfrm>
          <a:prstGeom prst="rect">
            <a:avLst/>
          </a:prstGeom>
        </p:spPr>
      </p:pic>
      <p:pic>
        <p:nvPicPr>
          <p:cNvPr id="17" name="Рисунок 16" descr="image (2) - копия.jpg">
            <a:extLst>
              <a:ext uri="{FF2B5EF4-FFF2-40B4-BE49-F238E27FC236}">
                <a16:creationId xmlns:a16="http://schemas.microsoft.com/office/drawing/2014/main" xmlns="" id="{2CF13236-E77C-4DA5-BFFE-FC6039007F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1054" y="1489013"/>
            <a:ext cx="1000132" cy="1797111"/>
          </a:xfrm>
          <a:prstGeom prst="rect">
            <a:avLst/>
          </a:prstGeom>
        </p:spPr>
      </p:pic>
      <p:pic>
        <p:nvPicPr>
          <p:cNvPr id="18" name="Рисунок 17" descr="image (7).jpg">
            <a:extLst>
              <a:ext uri="{FF2B5EF4-FFF2-40B4-BE49-F238E27FC236}">
                <a16:creationId xmlns:a16="http://schemas.microsoft.com/office/drawing/2014/main" xmlns="" id="{DAAE2DBF-8893-40D8-A3B7-93E56710C9F6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81788" y="1652574"/>
            <a:ext cx="1785950" cy="1785950"/>
          </a:xfrm>
          <a:prstGeom prst="rect">
            <a:avLst/>
          </a:prstGeom>
        </p:spPr>
      </p:pic>
      <p:pic>
        <p:nvPicPr>
          <p:cNvPr id="19" name="Рисунок 18" descr="image (7).jpg">
            <a:extLst>
              <a:ext uri="{FF2B5EF4-FFF2-40B4-BE49-F238E27FC236}">
                <a16:creationId xmlns:a16="http://schemas.microsoft.com/office/drawing/2014/main" xmlns="" id="{C293081D-EC6F-4592-9BD1-473A11686A9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93742" y="1656407"/>
            <a:ext cx="1785950" cy="1785950"/>
          </a:xfrm>
          <a:prstGeom prst="rect">
            <a:avLst/>
          </a:prstGeom>
        </p:spPr>
      </p:pic>
      <p:pic>
        <p:nvPicPr>
          <p:cNvPr id="20" name="Рисунок 19" descr="109010771088108410861084107710901088_2.jpg">
            <a:extLst>
              <a:ext uri="{FF2B5EF4-FFF2-40B4-BE49-F238E27FC236}">
                <a16:creationId xmlns:a16="http://schemas.microsoft.com/office/drawing/2014/main" xmlns="" id="{3EF1DB0E-FBE0-4CCA-9FC3-98AC6D52D2C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2735" y="3901939"/>
            <a:ext cx="1071570" cy="1875248"/>
          </a:xfrm>
          <a:prstGeom prst="rect">
            <a:avLst/>
          </a:prstGeom>
        </p:spPr>
      </p:pic>
      <p:pic>
        <p:nvPicPr>
          <p:cNvPr id="21" name="Рисунок 20" descr="image (10).jpg">
            <a:extLst>
              <a:ext uri="{FF2B5EF4-FFF2-40B4-BE49-F238E27FC236}">
                <a16:creationId xmlns:a16="http://schemas.microsoft.com/office/drawing/2014/main" xmlns="" id="{8C783F06-E7C0-421C-B497-649C0A0F2A1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15203" y="3643290"/>
            <a:ext cx="2071702" cy="207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77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07704" y="3426984"/>
            <a:ext cx="619278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точки «Метеостанция»</a:t>
            </a:r>
          </a:p>
          <a:p>
            <a:pPr algn="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экологической тропинке.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Суворова Наталья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Васильевна.</a:t>
            </a:r>
          </a:p>
          <a:p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4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4710441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1" y="4710441"/>
            <a:ext cx="107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Содержимое 19" descr="IMG_20171020_1127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799" y="1337468"/>
            <a:ext cx="3394472" cy="4525963"/>
          </a:xfrm>
          <a:prstGeom prst="rect">
            <a:avLst/>
          </a:prstGeom>
        </p:spPr>
      </p:pic>
      <p:pic>
        <p:nvPicPr>
          <p:cNvPr id="15" name="Рисунок 14" descr="IMG_20171020_1201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95813" y="2500306"/>
            <a:ext cx="3905277" cy="292895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500166" y="428604"/>
            <a:ext cx="6215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Предполагаемый </a:t>
            </a:r>
            <a:r>
              <a:rPr lang="ru-RU" sz="2400" b="1" dirty="0" smtClean="0">
                <a:solidFill>
                  <a:srgbClr val="002060"/>
                </a:solidFill>
              </a:rPr>
              <a:t>результат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470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07704" y="3426984"/>
            <a:ext cx="619278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точки «Метеостанция»</a:t>
            </a:r>
          </a:p>
          <a:p>
            <a:pPr algn="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экологической тропинке.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Суворова Наталья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Васильевна.</a:t>
            </a:r>
          </a:p>
          <a:p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472514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IMG_20170913_1130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72" y="1095335"/>
            <a:ext cx="2928976" cy="3905301"/>
          </a:xfrm>
          <a:prstGeom prst="rect">
            <a:avLst/>
          </a:prstGeom>
        </p:spPr>
      </p:pic>
      <p:pic>
        <p:nvPicPr>
          <p:cNvPr id="11" name="Picture 3" descr="G:\фото с метеостанции\IMG_20171020_1203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1000107"/>
            <a:ext cx="3000396" cy="4000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8566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07704" y="3426984"/>
            <a:ext cx="619278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точки «Метеостанция»</a:t>
            </a:r>
          </a:p>
          <a:p>
            <a:pPr algn="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экологической тропинке.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Суворова Наталья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Васильевна.</a:t>
            </a:r>
          </a:p>
          <a:p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IMG_20171020_1127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8436" y="785794"/>
            <a:ext cx="3643339" cy="4857784"/>
          </a:xfrm>
          <a:prstGeom prst="rect">
            <a:avLst/>
          </a:prstGeom>
        </p:spPr>
      </p:pic>
      <p:pic>
        <p:nvPicPr>
          <p:cNvPr id="12" name="Picture 2" descr="G:\фото с метеостанции\IMG_20171020_1205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785794"/>
            <a:ext cx="3643338" cy="48577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0536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07704" y="3426984"/>
            <a:ext cx="619278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точки «Метеостанция»</a:t>
            </a:r>
          </a:p>
          <a:p>
            <a:pPr algn="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экологической тропинке.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Суворова Наталья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Васильевна.</a:t>
            </a:r>
          </a:p>
          <a:p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472514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3" descr="C:\VkontakteDJ\Desktop\ФОТО гр.№3 МЕТЕОСТАНЦИЯ\IMG_20170913_1130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1464454"/>
            <a:ext cx="6072230" cy="4554173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857356" y="500042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Участники</a:t>
            </a:r>
          </a:p>
        </p:txBody>
      </p:sp>
    </p:spTree>
    <p:extLst>
      <p:ext uri="{BB962C8B-B14F-4D97-AF65-F5344CB8AC3E}">
        <p14:creationId xmlns:p14="http://schemas.microsoft.com/office/powerpoint/2010/main" val="13345467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image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1142984"/>
            <a:ext cx="5214974" cy="521497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1285852" y="214290"/>
            <a:ext cx="7534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Создание и оформление </a:t>
            </a:r>
            <a:r>
              <a:rPr lang="ru-RU" sz="2400" b="1" dirty="0" smtClean="0">
                <a:solidFill>
                  <a:srgbClr val="002060"/>
                </a:solidFill>
              </a:rPr>
              <a:t>метеостанции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07704" y="3426984"/>
            <a:ext cx="619278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точки «Метеостанция»</a:t>
            </a:r>
          </a:p>
          <a:p>
            <a:pPr algn="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экологической тропинке.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Суворова Наталья</a:t>
            </a:r>
          </a:p>
          <a:p>
            <a:pPr algn="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Васильевна.</a:t>
            </a:r>
          </a:p>
          <a:p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30398"/>
              </p:ext>
            </p:extLst>
          </p:nvPr>
        </p:nvGraphicFramePr>
        <p:xfrm>
          <a:off x="285719" y="571481"/>
          <a:ext cx="8643998" cy="6206688"/>
        </p:xfrm>
        <a:graphic>
          <a:graphicData uri="http://schemas.openxmlformats.org/drawingml/2006/table">
            <a:tbl>
              <a:tblPr/>
              <a:tblGrid>
                <a:gridCol w="11490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147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528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12730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15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Месяцы</a:t>
                      </a: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Название мероприятия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Цель мероприятия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Форма проведения</a:t>
                      </a: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26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Сентябрь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Экскурсия на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метеоплощадку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Формировать представление о многообразии приборов для изучения погодных явлений.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Экскурсия на метеоплощадку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Беседа с детьми, загадки, дидактическая игра «Назовите погодное явление».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26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Октябрь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Чем измерить скорость ветра?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Познакомить детей с , с определением скорости ветра.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Занятие на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метеоплощадке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Дидактическая игра «Как появляется ветер»?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526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Ноябрь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Что такое дождемер?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Познакомить детей с дождемером, научить работать с дождемером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Занятие с детьми на метеоплощадке.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Дидактическая игра «Прогноз погоды»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22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Декабрь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Снегомер. Для чего он нужен?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Познакомить детей со  снегомером, научить работать со снегомером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Ручной труд.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Дидактическая игра «Где снежинки?»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22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Январь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Какие бывают термометры?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Уточнить представления о термометре (водный, почвенный термометр)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Экологическая лаборатория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Дидактическая игра «Термометр – умный прибор»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122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Февраль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Для чего нужен барометр?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Познакомить детей с барометром, учить работать с ним.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Занятие с детьми на метеоплощадке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Поговорки и пословицы о погоде.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526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Март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Организация систематического наблюдения на метеоплощадке.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Наблюдения на метеоплощадке, фиксирование  наблюдений и результатов.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Наблюдение «Взаимосвязь  таяния снега и солнечной погоды».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929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Апрель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Изготовление флюгера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Учить изготавливать флюгер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Ручной труд.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Упражнение «Определите тип погоды»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Дидактическая игра «Солнышко сияет ярко».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526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Май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Что такое компас.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Формировать у детей представление о частях света, познакомить воспитанников с компасом.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Экскурсия с детьми в лес.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Дидактическая игра «Что такое компас?»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6929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Июнь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Июль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Август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Работа на метеоплощадке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Закреплять знания о метеоприборах, вырабатывать знания их использования.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Ежедневные наблюдения на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метеоплощадке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фиксация результатов наблюдений. Подведение итога работы за год.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651" marR="46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Перспективный план работы на метеостанции с детьми старшего дошкольного возраста</a:t>
            </a:r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06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510</Words>
  <Application>Microsoft Office PowerPoint</Application>
  <PresentationFormat>Экран (4:3)</PresentationFormat>
  <Paragraphs>111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Заведующий</cp:lastModifiedBy>
  <cp:revision>61</cp:revision>
  <dcterms:created xsi:type="dcterms:W3CDTF">2015-12-10T10:31:33Z</dcterms:created>
  <dcterms:modified xsi:type="dcterms:W3CDTF">2022-01-25T08:55:24Z</dcterms:modified>
</cp:coreProperties>
</file>