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5" r:id="rId3"/>
    <p:sldId id="258" r:id="rId4"/>
    <p:sldId id="259" r:id="rId5"/>
    <p:sldId id="264" r:id="rId6"/>
    <p:sldId id="267" r:id="rId7"/>
    <p:sldId id="261" r:id="rId8"/>
    <p:sldId id="269" r:id="rId9"/>
    <p:sldId id="263" r:id="rId10"/>
    <p:sldId id="25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0A1B3-AB7E-4A53-ABDD-6AD66C3D111E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D5EC7-F774-405F-8E33-9254547DA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7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0F926-A725-3FAD-6824-9FF8D6305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373C0B-8F6D-8CAA-2578-55BC1EC9C2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43283B-77DE-E7F5-4F96-E5B436172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92F560-C3DF-859C-075F-139F03681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1FFFE1-38CC-3AFE-CFDE-FA371580A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81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B6074-0D00-BB82-46B8-51E5D9792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E74817-6FC4-645A-6691-1448925143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B21FB8-0625-72B2-A1FC-3DE75BEBE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A7C750-CD1B-CF5F-4AE4-2A074A945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047837-C312-8A16-E895-26CD924A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1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3997531-5AA1-ACE1-830C-8430D719A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2219C32-6518-0F13-307E-B07BF913E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8A5230-2483-C15A-AC1F-648130D40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9F3124-C193-E25F-9EC8-DA463439D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403871-E035-5919-47E4-3F83DD609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29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93DC32-8D00-65FD-5141-22BB1595B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D82693-D310-A97E-67D4-4D0594D50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B41D61-A470-3062-067E-6EFE8EDD1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BDFF71-6FCC-AE14-9B3D-E95730AD2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416F14-F51E-8CCD-CA20-BFE1B52AA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Изображение выглядит как рисунок, графическая вставка, дизайн&#10;&#10;AI-generated content may be incorrect.">
            <a:extLst>
              <a:ext uri="{FF2B5EF4-FFF2-40B4-BE49-F238E27FC236}">
                <a16:creationId xmlns:a16="http://schemas.microsoft.com/office/drawing/2014/main" id="{E41DD7FB-1A9D-DA3A-72DB-6F77B114E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82331" cy="8657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CA5279-CBA8-71A9-1C2E-EB6C736B7B7F}"/>
              </a:ext>
            </a:extLst>
          </p:cNvPr>
          <p:cNvSpPr txBox="1"/>
          <p:nvPr userDrawn="1"/>
        </p:nvSpPr>
        <p:spPr>
          <a:xfrm>
            <a:off x="-59810" y="865763"/>
            <a:ext cx="10019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/>
              <a:t>МАОУ-СОШ </a:t>
            </a:r>
          </a:p>
          <a:p>
            <a:pPr algn="ctr"/>
            <a:r>
              <a:rPr lang="ru-RU" sz="1050" b="1" dirty="0"/>
              <a:t>№31</a:t>
            </a:r>
          </a:p>
        </p:txBody>
      </p:sp>
    </p:spTree>
    <p:extLst>
      <p:ext uri="{BB962C8B-B14F-4D97-AF65-F5344CB8AC3E}">
        <p14:creationId xmlns:p14="http://schemas.microsoft.com/office/powerpoint/2010/main" val="79205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828A02-B812-DADC-9E62-02A05B2D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0AA091-2AEB-AA4A-1AC0-289977272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C5761D-380A-1D27-1BD5-C00B53B3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6D6A25-07C3-1EA9-8AA4-16A20240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2546D6-B724-02FA-0392-8AB23E5A9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46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158E6C-C357-5A55-424E-63CC2770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D2E5C-6153-F541-CCCF-91C05B7B1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7FB79A-81B2-095D-CCA9-A604994CE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078A2B-D3EB-6FA2-B400-162240421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FCC70A-2E6B-0262-AA79-E49D230F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CF08F0-2232-235D-7F2F-A44BBC46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96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2E5BF-A35C-6B17-3618-4A3B4D76C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618BAB-A955-15FF-B6B8-4758705E3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A3F70F-C074-8CEF-C970-8CB643DCC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FA52C28-AA4B-96B0-7C78-0FCA9C9872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688AA52-045E-411D-D648-CAEF54CC95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DD870F-B995-9609-8920-56C532D99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8F61A4-FDCD-4F83-33C4-E2A63FAD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ED21C0D-0E9D-4943-EEA6-D9ADCD3FC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3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27CBA5-F3E3-F49A-695C-4AC685B8F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0498DAB-F83F-5163-B830-3321DC014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90C9B1-7AE2-2A62-BEA2-508B79BCE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2A79CA5-CF33-4BA1-16F6-DB220464B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3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34069CF-F46A-F9CC-2EA3-763FE2B42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88CD716-F088-8CE9-0998-8BAA508EE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57782D-2A76-471F-80A8-9C83ACF0F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6A0099-489E-F21E-0E94-55111A548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83997" cy="8657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9AF3C9-1719-9B06-97E3-49ACEB4853B8}"/>
              </a:ext>
            </a:extLst>
          </p:cNvPr>
          <p:cNvSpPr txBox="1"/>
          <p:nvPr userDrawn="1"/>
        </p:nvSpPr>
        <p:spPr>
          <a:xfrm>
            <a:off x="-59810" y="865763"/>
            <a:ext cx="10019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/>
              <a:t>МАОУ-СОШ </a:t>
            </a:r>
          </a:p>
          <a:p>
            <a:pPr algn="ctr"/>
            <a:r>
              <a:rPr lang="ru-RU" sz="1050" b="1" dirty="0"/>
              <a:t>№31</a:t>
            </a:r>
          </a:p>
        </p:txBody>
      </p:sp>
    </p:spTree>
    <p:extLst>
      <p:ext uri="{BB962C8B-B14F-4D97-AF65-F5344CB8AC3E}">
        <p14:creationId xmlns:p14="http://schemas.microsoft.com/office/powerpoint/2010/main" val="401035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8555C-A8CE-1752-0259-7DD85B609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71467A-62AE-FB21-D61E-F20DA8E65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B3DA0F-9A33-C968-A38A-E670F6F26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DB3363-0DA2-BD3C-4F96-8616F9CF8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1EB326-BC10-EEAD-DD74-E1EC9697C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FC3C14-ACBC-1ABC-6FF7-7D6E9B60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1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D6295-3AA9-DDAF-9875-1F5DB12E4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5019D8-7B56-0C8F-043B-2A14301FDB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B21B88B-48F5-D0EE-BA9C-AB92D37A3E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EFC017-E8C4-7978-FDC5-A4765AF13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D720A3-A1A3-89A0-017D-AC14EED9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333952-09E7-61CB-4BF7-DDD4DC71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6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B51A6-EDC7-1C0E-3CBD-EDCC3F660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F25D7A-C22E-EADA-D819-2DB6DE730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4168AF-8462-A1AE-7972-8B5E0A19B1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C8378C-39F6-827D-F25C-C7211CB43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AFD57C-C581-E6DF-A315-D49BB568C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62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A8C250-1E00-2395-1142-C6DE03748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/>
              <a:t>Урок «в 4 руки»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7DBF3F-EC0A-6F2B-23F0-D9C100A19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94" y="3654425"/>
            <a:ext cx="10090212" cy="177870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Проводят: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Учитель физкультуры – Кадырова Нина Васильевна</a:t>
            </a:r>
          </a:p>
          <a:p>
            <a:pPr marL="0" indent="0" algn="ctr">
              <a:buNone/>
            </a:pPr>
            <a:r>
              <a:rPr lang="ru-RU" dirty="0"/>
              <a:t>Учитель информатики – Добычин Александр Сергеевич</a:t>
            </a:r>
          </a:p>
        </p:txBody>
      </p:sp>
      <p:pic>
        <p:nvPicPr>
          <p:cNvPr id="5" name="Рисунок 4" descr="Изображение выглядит как рисунок, графическая вставка, дизайн&#10;&#10;AI-generated content may be incorrect.">
            <a:extLst>
              <a:ext uri="{FF2B5EF4-FFF2-40B4-BE49-F238E27FC236}">
                <a16:creationId xmlns:a16="http://schemas.microsoft.com/office/drawing/2014/main" id="{FF01293F-6089-7051-BACD-E25EB0542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3311" cy="93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Изображение выглядит как смайлик, эмотикон, желтый, улыбка&#10;&#10;AI-generated content may be incorrect.">
            <a:extLst>
              <a:ext uri="{FF2B5EF4-FFF2-40B4-BE49-F238E27FC236}">
                <a16:creationId xmlns:a16="http://schemas.microsoft.com/office/drawing/2014/main" id="{B2023053-BCC3-18B2-A146-88B45CC8E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839" y="1216241"/>
            <a:ext cx="3816681" cy="3324687"/>
          </a:xfrm>
          <a:prstGeom prst="rect">
            <a:avLst/>
          </a:prstGeom>
        </p:spPr>
      </p:pic>
      <p:sp>
        <p:nvSpPr>
          <p:cNvPr id="13" name="Овал 12">
            <a:extLst>
              <a:ext uri="{FF2B5EF4-FFF2-40B4-BE49-F238E27FC236}">
                <a16:creationId xmlns:a16="http://schemas.microsoft.com/office/drawing/2014/main" id="{06E9F4AF-271E-C95C-53F6-575CC5CF6FD7}"/>
              </a:ext>
            </a:extLst>
          </p:cNvPr>
          <p:cNvSpPr/>
          <p:nvPr/>
        </p:nvSpPr>
        <p:spPr>
          <a:xfrm>
            <a:off x="1085992" y="4905221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1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DDAEE5D0-9BDB-E73A-078F-B4B4370091DB}"/>
              </a:ext>
            </a:extLst>
          </p:cNvPr>
          <p:cNvSpPr/>
          <p:nvPr/>
        </p:nvSpPr>
        <p:spPr>
          <a:xfrm>
            <a:off x="1085992" y="4910540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2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E36CA2F7-5F44-ADB2-F1F0-234CE8A33D37}"/>
              </a:ext>
            </a:extLst>
          </p:cNvPr>
          <p:cNvSpPr/>
          <p:nvPr/>
        </p:nvSpPr>
        <p:spPr>
          <a:xfrm>
            <a:off x="1085992" y="4915859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3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36E760DC-369E-0A88-46C0-DA61142C4449}"/>
              </a:ext>
            </a:extLst>
          </p:cNvPr>
          <p:cNvSpPr/>
          <p:nvPr/>
        </p:nvSpPr>
        <p:spPr>
          <a:xfrm>
            <a:off x="1085992" y="489990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4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9F220B2E-E9BE-58AB-A923-8129A1952719}"/>
              </a:ext>
            </a:extLst>
          </p:cNvPr>
          <p:cNvSpPr/>
          <p:nvPr/>
        </p:nvSpPr>
        <p:spPr>
          <a:xfrm>
            <a:off x="1085992" y="4910540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5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D817617E-C811-D871-136E-EA9ECF7C9EB2}"/>
              </a:ext>
            </a:extLst>
          </p:cNvPr>
          <p:cNvSpPr/>
          <p:nvPr/>
        </p:nvSpPr>
        <p:spPr>
          <a:xfrm>
            <a:off x="1085992" y="4910540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6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48DDB074-C2FF-FA90-04AD-A22695D88111}"/>
              </a:ext>
            </a:extLst>
          </p:cNvPr>
          <p:cNvSpPr/>
          <p:nvPr/>
        </p:nvSpPr>
        <p:spPr>
          <a:xfrm>
            <a:off x="1085992" y="4908804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7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DB346887-766B-6115-040D-0F5C7ACA9E34}"/>
              </a:ext>
            </a:extLst>
          </p:cNvPr>
          <p:cNvSpPr/>
          <p:nvPr/>
        </p:nvSpPr>
        <p:spPr>
          <a:xfrm>
            <a:off x="1085992" y="4917159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8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E2ADD353-9C9E-075B-83DB-AFBA85E4C24E}"/>
              </a:ext>
            </a:extLst>
          </p:cNvPr>
          <p:cNvSpPr/>
          <p:nvPr/>
        </p:nvSpPr>
        <p:spPr>
          <a:xfrm>
            <a:off x="1085992" y="4906521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9</a:t>
            </a: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B1DA8A2F-D12B-664B-8C63-1C466DBD07EB}"/>
              </a:ext>
            </a:extLst>
          </p:cNvPr>
          <p:cNvSpPr/>
          <p:nvPr/>
        </p:nvSpPr>
        <p:spPr>
          <a:xfrm>
            <a:off x="1085992" y="4894583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10</a:t>
            </a:r>
            <a:endParaRPr lang="ru-RU" sz="5400" dirty="0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8D9300E0-5029-83AA-3D4A-A6B19DC4992C}"/>
              </a:ext>
            </a:extLst>
          </p:cNvPr>
          <p:cNvSpPr/>
          <p:nvPr/>
        </p:nvSpPr>
        <p:spPr>
          <a:xfrm>
            <a:off x="1085992" y="490766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11</a:t>
            </a:r>
            <a:endParaRPr lang="ru-RU" sz="5400" dirty="0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F3A6C6E3-6ACD-6E17-A634-48A77DF582C3}"/>
              </a:ext>
            </a:extLst>
          </p:cNvPr>
          <p:cNvSpPr/>
          <p:nvPr/>
        </p:nvSpPr>
        <p:spPr>
          <a:xfrm>
            <a:off x="1085992" y="490766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12</a:t>
            </a:r>
            <a:endParaRPr lang="ru-RU" sz="5400" dirty="0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8BC6F62F-5D44-EC50-BB13-15FF0069A143}"/>
              </a:ext>
            </a:extLst>
          </p:cNvPr>
          <p:cNvSpPr/>
          <p:nvPr/>
        </p:nvSpPr>
        <p:spPr>
          <a:xfrm>
            <a:off x="1085992" y="490766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13</a:t>
            </a:r>
            <a:endParaRPr lang="ru-RU" sz="5400" dirty="0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8D4A7BD3-C7FF-5B53-4D15-BB485924A8F5}"/>
              </a:ext>
            </a:extLst>
          </p:cNvPr>
          <p:cNvSpPr/>
          <p:nvPr/>
        </p:nvSpPr>
        <p:spPr>
          <a:xfrm>
            <a:off x="1085992" y="489816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14</a:t>
            </a:r>
            <a:endParaRPr lang="ru-RU" sz="5400" dirty="0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76276F13-4E6F-9F16-412B-883FA89729A8}"/>
              </a:ext>
            </a:extLst>
          </p:cNvPr>
          <p:cNvSpPr/>
          <p:nvPr/>
        </p:nvSpPr>
        <p:spPr>
          <a:xfrm>
            <a:off x="1085992" y="4901043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15</a:t>
            </a:r>
            <a:endParaRPr lang="ru-RU" sz="5400" dirty="0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112CE420-C9B9-0018-74AF-7A9D60BA7DB2}"/>
              </a:ext>
            </a:extLst>
          </p:cNvPr>
          <p:cNvSpPr/>
          <p:nvPr/>
        </p:nvSpPr>
        <p:spPr>
          <a:xfrm>
            <a:off x="1085992" y="4907661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16</a:t>
            </a:r>
            <a:endParaRPr lang="ru-RU" sz="5400" dirty="0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3CED8418-9347-2F6F-E613-09470132FD10}"/>
              </a:ext>
            </a:extLst>
          </p:cNvPr>
          <p:cNvSpPr/>
          <p:nvPr/>
        </p:nvSpPr>
        <p:spPr>
          <a:xfrm>
            <a:off x="1085992" y="4907660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17</a:t>
            </a:r>
            <a:endParaRPr lang="ru-RU" sz="5400" dirty="0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90BEE0B9-71A9-025E-A98C-C09EE4D2ED9F}"/>
              </a:ext>
            </a:extLst>
          </p:cNvPr>
          <p:cNvSpPr/>
          <p:nvPr/>
        </p:nvSpPr>
        <p:spPr>
          <a:xfrm>
            <a:off x="1085992" y="490706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18</a:t>
            </a:r>
            <a:endParaRPr lang="ru-RU" sz="4800" dirty="0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24CE0352-9B33-4CA3-932A-7E840D3EF5EB}"/>
              </a:ext>
            </a:extLst>
          </p:cNvPr>
          <p:cNvSpPr/>
          <p:nvPr/>
        </p:nvSpPr>
        <p:spPr>
          <a:xfrm>
            <a:off x="1085992" y="4907637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19</a:t>
            </a:r>
            <a:endParaRPr lang="ru-RU" sz="4800" dirty="0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2E4BB368-3C59-CD2D-543B-152939041F4B}"/>
              </a:ext>
            </a:extLst>
          </p:cNvPr>
          <p:cNvSpPr/>
          <p:nvPr/>
        </p:nvSpPr>
        <p:spPr>
          <a:xfrm>
            <a:off x="1085992" y="4908804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20</a:t>
            </a:r>
          </a:p>
        </p:txBody>
      </p:sp>
      <p:pic>
        <p:nvPicPr>
          <p:cNvPr id="34" name="Рисунок 33" descr="Изображение выглядит как эмотикон, смайлик, графическая вставка, желтый&#10;&#10;AI-generated content may be incorrect.">
            <a:extLst>
              <a:ext uri="{FF2B5EF4-FFF2-40B4-BE49-F238E27FC236}">
                <a16:creationId xmlns:a16="http://schemas.microsoft.com/office/drawing/2014/main" id="{575EF41E-CD80-5EC0-F252-868A522B0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637" y="1386839"/>
            <a:ext cx="4220505" cy="3324686"/>
          </a:xfrm>
          <a:prstGeom prst="rect">
            <a:avLst/>
          </a:prstGeom>
        </p:spPr>
      </p:pic>
      <p:pic>
        <p:nvPicPr>
          <p:cNvPr id="36" name="Рисунок 35" descr="Изображение выглядит как эмотикон, смайлик, круг, желтый&#10;&#10;AI-generated content may be incorrect.">
            <a:extLst>
              <a:ext uri="{FF2B5EF4-FFF2-40B4-BE49-F238E27FC236}">
                <a16:creationId xmlns:a16="http://schemas.microsoft.com/office/drawing/2014/main" id="{091E2277-D6A5-9895-BFDC-865E65783F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375" y="1386839"/>
            <a:ext cx="3989625" cy="3324687"/>
          </a:xfrm>
          <a:prstGeom prst="rect">
            <a:avLst/>
          </a:prstGeom>
        </p:spPr>
      </p:pic>
      <p:sp>
        <p:nvSpPr>
          <p:cNvPr id="37" name="Овал 36">
            <a:extLst>
              <a:ext uri="{FF2B5EF4-FFF2-40B4-BE49-F238E27FC236}">
                <a16:creationId xmlns:a16="http://schemas.microsoft.com/office/drawing/2014/main" id="{C7542238-DC1C-D764-ACFB-F631699CA2C5}"/>
              </a:ext>
            </a:extLst>
          </p:cNvPr>
          <p:cNvSpPr/>
          <p:nvPr/>
        </p:nvSpPr>
        <p:spPr>
          <a:xfrm>
            <a:off x="5443491" y="4926497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1</a:t>
            </a:r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1D753628-68E5-39E5-8D8A-6C36F1F99E5E}"/>
              </a:ext>
            </a:extLst>
          </p:cNvPr>
          <p:cNvSpPr/>
          <p:nvPr/>
        </p:nvSpPr>
        <p:spPr>
          <a:xfrm>
            <a:off x="5443491" y="493181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2</a:t>
            </a:r>
          </a:p>
        </p:txBody>
      </p:sp>
      <p:sp>
        <p:nvSpPr>
          <p:cNvPr id="39" name="Овал 38">
            <a:extLst>
              <a:ext uri="{FF2B5EF4-FFF2-40B4-BE49-F238E27FC236}">
                <a16:creationId xmlns:a16="http://schemas.microsoft.com/office/drawing/2014/main" id="{7EA2E87D-8940-8706-5505-4E316267CF87}"/>
              </a:ext>
            </a:extLst>
          </p:cNvPr>
          <p:cNvSpPr/>
          <p:nvPr/>
        </p:nvSpPr>
        <p:spPr>
          <a:xfrm>
            <a:off x="5443491" y="4937135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3</a:t>
            </a:r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FE64436D-6A99-A2D0-1963-CFAFB869428F}"/>
              </a:ext>
            </a:extLst>
          </p:cNvPr>
          <p:cNvSpPr/>
          <p:nvPr/>
        </p:nvSpPr>
        <p:spPr>
          <a:xfrm>
            <a:off x="5443491" y="4921178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4</a:t>
            </a:r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60D958E7-83A8-009A-63A6-EB25FD758FC1}"/>
              </a:ext>
            </a:extLst>
          </p:cNvPr>
          <p:cNvSpPr/>
          <p:nvPr/>
        </p:nvSpPr>
        <p:spPr>
          <a:xfrm>
            <a:off x="5443491" y="493181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5</a:t>
            </a:r>
          </a:p>
        </p:txBody>
      </p:sp>
      <p:sp>
        <p:nvSpPr>
          <p:cNvPr id="42" name="Овал 41">
            <a:extLst>
              <a:ext uri="{FF2B5EF4-FFF2-40B4-BE49-F238E27FC236}">
                <a16:creationId xmlns:a16="http://schemas.microsoft.com/office/drawing/2014/main" id="{C7A02815-1978-1161-B668-F95741DA2B4B}"/>
              </a:ext>
            </a:extLst>
          </p:cNvPr>
          <p:cNvSpPr/>
          <p:nvPr/>
        </p:nvSpPr>
        <p:spPr>
          <a:xfrm>
            <a:off x="5443491" y="493181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6</a:t>
            </a:r>
          </a:p>
        </p:txBody>
      </p:sp>
      <p:sp>
        <p:nvSpPr>
          <p:cNvPr id="43" name="Овал 42">
            <a:extLst>
              <a:ext uri="{FF2B5EF4-FFF2-40B4-BE49-F238E27FC236}">
                <a16:creationId xmlns:a16="http://schemas.microsoft.com/office/drawing/2014/main" id="{5ADAF6C2-8E43-A327-B5D2-570C6C18318C}"/>
              </a:ext>
            </a:extLst>
          </p:cNvPr>
          <p:cNvSpPr/>
          <p:nvPr/>
        </p:nvSpPr>
        <p:spPr>
          <a:xfrm>
            <a:off x="5443491" y="4930080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7</a:t>
            </a:r>
          </a:p>
        </p:txBody>
      </p:sp>
      <p:sp>
        <p:nvSpPr>
          <p:cNvPr id="44" name="Овал 43">
            <a:extLst>
              <a:ext uri="{FF2B5EF4-FFF2-40B4-BE49-F238E27FC236}">
                <a16:creationId xmlns:a16="http://schemas.microsoft.com/office/drawing/2014/main" id="{94759AFF-4D34-6B42-03CD-4FBD9F355E39}"/>
              </a:ext>
            </a:extLst>
          </p:cNvPr>
          <p:cNvSpPr/>
          <p:nvPr/>
        </p:nvSpPr>
        <p:spPr>
          <a:xfrm>
            <a:off x="5443491" y="4938435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8</a:t>
            </a:r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id="{2E63464A-59B7-A440-5FF3-D07A6EA2C249}"/>
              </a:ext>
            </a:extLst>
          </p:cNvPr>
          <p:cNvSpPr/>
          <p:nvPr/>
        </p:nvSpPr>
        <p:spPr>
          <a:xfrm>
            <a:off x="5443491" y="4927797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9</a:t>
            </a:r>
          </a:p>
        </p:txBody>
      </p:sp>
      <p:sp>
        <p:nvSpPr>
          <p:cNvPr id="46" name="Овал 45">
            <a:extLst>
              <a:ext uri="{FF2B5EF4-FFF2-40B4-BE49-F238E27FC236}">
                <a16:creationId xmlns:a16="http://schemas.microsoft.com/office/drawing/2014/main" id="{08235CEF-9381-363D-CFC9-812B8679AF40}"/>
              </a:ext>
            </a:extLst>
          </p:cNvPr>
          <p:cNvSpPr/>
          <p:nvPr/>
        </p:nvSpPr>
        <p:spPr>
          <a:xfrm>
            <a:off x="5443491" y="4915859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10</a:t>
            </a:r>
            <a:endParaRPr lang="ru-RU" sz="5400" dirty="0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7E401FA8-DBAF-51AC-399D-C0CC5C4A40B0}"/>
              </a:ext>
            </a:extLst>
          </p:cNvPr>
          <p:cNvSpPr/>
          <p:nvPr/>
        </p:nvSpPr>
        <p:spPr>
          <a:xfrm>
            <a:off x="5443491" y="4928938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11</a:t>
            </a:r>
            <a:endParaRPr lang="ru-RU" sz="5400" dirty="0"/>
          </a:p>
        </p:txBody>
      </p:sp>
      <p:sp>
        <p:nvSpPr>
          <p:cNvPr id="48" name="Овал 47">
            <a:extLst>
              <a:ext uri="{FF2B5EF4-FFF2-40B4-BE49-F238E27FC236}">
                <a16:creationId xmlns:a16="http://schemas.microsoft.com/office/drawing/2014/main" id="{B9735B29-95C3-21A1-6008-3C5F6CBC5B62}"/>
              </a:ext>
            </a:extLst>
          </p:cNvPr>
          <p:cNvSpPr/>
          <p:nvPr/>
        </p:nvSpPr>
        <p:spPr>
          <a:xfrm>
            <a:off x="5443491" y="4928938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12</a:t>
            </a:r>
            <a:endParaRPr lang="ru-RU" sz="5400" dirty="0"/>
          </a:p>
        </p:txBody>
      </p:sp>
      <p:sp>
        <p:nvSpPr>
          <p:cNvPr id="49" name="Овал 48">
            <a:extLst>
              <a:ext uri="{FF2B5EF4-FFF2-40B4-BE49-F238E27FC236}">
                <a16:creationId xmlns:a16="http://schemas.microsoft.com/office/drawing/2014/main" id="{8D91BA42-5000-8954-4119-4CF69ECE0055}"/>
              </a:ext>
            </a:extLst>
          </p:cNvPr>
          <p:cNvSpPr/>
          <p:nvPr/>
        </p:nvSpPr>
        <p:spPr>
          <a:xfrm>
            <a:off x="5443491" y="4928938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13</a:t>
            </a:r>
            <a:endParaRPr lang="ru-RU" sz="5400" dirty="0"/>
          </a:p>
        </p:txBody>
      </p:sp>
      <p:sp>
        <p:nvSpPr>
          <p:cNvPr id="50" name="Овал 49">
            <a:extLst>
              <a:ext uri="{FF2B5EF4-FFF2-40B4-BE49-F238E27FC236}">
                <a16:creationId xmlns:a16="http://schemas.microsoft.com/office/drawing/2014/main" id="{16A6D5CB-DFC8-309C-3721-C30497939CE9}"/>
              </a:ext>
            </a:extLst>
          </p:cNvPr>
          <p:cNvSpPr/>
          <p:nvPr/>
        </p:nvSpPr>
        <p:spPr>
          <a:xfrm>
            <a:off x="5443491" y="491944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14</a:t>
            </a:r>
            <a:endParaRPr lang="ru-RU" sz="5400" dirty="0"/>
          </a:p>
        </p:txBody>
      </p:sp>
      <p:sp>
        <p:nvSpPr>
          <p:cNvPr id="51" name="Овал 50">
            <a:extLst>
              <a:ext uri="{FF2B5EF4-FFF2-40B4-BE49-F238E27FC236}">
                <a16:creationId xmlns:a16="http://schemas.microsoft.com/office/drawing/2014/main" id="{AEA7D4A3-B3C0-ACD2-D7E9-AD07E1AC7C74}"/>
              </a:ext>
            </a:extLst>
          </p:cNvPr>
          <p:cNvSpPr/>
          <p:nvPr/>
        </p:nvSpPr>
        <p:spPr>
          <a:xfrm>
            <a:off x="5443491" y="4922319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15</a:t>
            </a:r>
            <a:endParaRPr lang="ru-RU" sz="5400" dirty="0"/>
          </a:p>
        </p:txBody>
      </p:sp>
      <p:sp>
        <p:nvSpPr>
          <p:cNvPr id="52" name="Овал 51">
            <a:extLst>
              <a:ext uri="{FF2B5EF4-FFF2-40B4-BE49-F238E27FC236}">
                <a16:creationId xmlns:a16="http://schemas.microsoft.com/office/drawing/2014/main" id="{6385FF05-2866-14E3-AF64-39E9794A01F6}"/>
              </a:ext>
            </a:extLst>
          </p:cNvPr>
          <p:cNvSpPr/>
          <p:nvPr/>
        </p:nvSpPr>
        <p:spPr>
          <a:xfrm>
            <a:off x="5443491" y="4928937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16</a:t>
            </a:r>
            <a:endParaRPr lang="ru-RU" sz="5400" dirty="0"/>
          </a:p>
        </p:txBody>
      </p:sp>
      <p:sp>
        <p:nvSpPr>
          <p:cNvPr id="53" name="Овал 52">
            <a:extLst>
              <a:ext uri="{FF2B5EF4-FFF2-40B4-BE49-F238E27FC236}">
                <a16:creationId xmlns:a16="http://schemas.microsoft.com/office/drawing/2014/main" id="{5DF774A3-7DBA-24A4-8AA3-2B393414FE66}"/>
              </a:ext>
            </a:extLst>
          </p:cNvPr>
          <p:cNvSpPr/>
          <p:nvPr/>
        </p:nvSpPr>
        <p:spPr>
          <a:xfrm>
            <a:off x="5443491" y="492893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17</a:t>
            </a:r>
            <a:endParaRPr lang="ru-RU" sz="5400" dirty="0"/>
          </a:p>
        </p:txBody>
      </p:sp>
      <p:sp>
        <p:nvSpPr>
          <p:cNvPr id="54" name="Овал 53">
            <a:extLst>
              <a:ext uri="{FF2B5EF4-FFF2-40B4-BE49-F238E27FC236}">
                <a16:creationId xmlns:a16="http://schemas.microsoft.com/office/drawing/2014/main" id="{68678AC7-278D-7E87-8708-72F6560FA55A}"/>
              </a:ext>
            </a:extLst>
          </p:cNvPr>
          <p:cNvSpPr/>
          <p:nvPr/>
        </p:nvSpPr>
        <p:spPr>
          <a:xfrm>
            <a:off x="5443491" y="492834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18</a:t>
            </a:r>
            <a:endParaRPr lang="ru-RU" sz="4800" dirty="0"/>
          </a:p>
        </p:txBody>
      </p:sp>
      <p:sp>
        <p:nvSpPr>
          <p:cNvPr id="55" name="Овал 54">
            <a:extLst>
              <a:ext uri="{FF2B5EF4-FFF2-40B4-BE49-F238E27FC236}">
                <a16:creationId xmlns:a16="http://schemas.microsoft.com/office/drawing/2014/main" id="{05D64D63-ED32-4C7E-F5DB-F68C81978D6B}"/>
              </a:ext>
            </a:extLst>
          </p:cNvPr>
          <p:cNvSpPr/>
          <p:nvPr/>
        </p:nvSpPr>
        <p:spPr>
          <a:xfrm>
            <a:off x="5443491" y="4928913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19</a:t>
            </a:r>
            <a:endParaRPr lang="ru-RU" sz="4800" dirty="0"/>
          </a:p>
        </p:txBody>
      </p:sp>
      <p:sp>
        <p:nvSpPr>
          <p:cNvPr id="56" name="Овал 55">
            <a:extLst>
              <a:ext uri="{FF2B5EF4-FFF2-40B4-BE49-F238E27FC236}">
                <a16:creationId xmlns:a16="http://schemas.microsoft.com/office/drawing/2014/main" id="{54B9528B-CBAE-C260-A45D-B2E97A9F2E3F}"/>
              </a:ext>
            </a:extLst>
          </p:cNvPr>
          <p:cNvSpPr/>
          <p:nvPr/>
        </p:nvSpPr>
        <p:spPr>
          <a:xfrm>
            <a:off x="5443491" y="4930080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20</a:t>
            </a:r>
          </a:p>
        </p:txBody>
      </p:sp>
      <p:sp>
        <p:nvSpPr>
          <p:cNvPr id="57" name="Овал 56">
            <a:extLst>
              <a:ext uri="{FF2B5EF4-FFF2-40B4-BE49-F238E27FC236}">
                <a16:creationId xmlns:a16="http://schemas.microsoft.com/office/drawing/2014/main" id="{9B118A07-AC16-211A-866D-06A342C8586E}"/>
              </a:ext>
            </a:extLst>
          </p:cNvPr>
          <p:cNvSpPr/>
          <p:nvPr/>
        </p:nvSpPr>
        <p:spPr>
          <a:xfrm>
            <a:off x="9630955" y="4947773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1</a:t>
            </a:r>
          </a:p>
        </p:txBody>
      </p:sp>
      <p:sp>
        <p:nvSpPr>
          <p:cNvPr id="58" name="Овал 57">
            <a:extLst>
              <a:ext uri="{FF2B5EF4-FFF2-40B4-BE49-F238E27FC236}">
                <a16:creationId xmlns:a16="http://schemas.microsoft.com/office/drawing/2014/main" id="{B900B3CA-A8D2-5DA2-F9C6-11D90730F9E5}"/>
              </a:ext>
            </a:extLst>
          </p:cNvPr>
          <p:cNvSpPr/>
          <p:nvPr/>
        </p:nvSpPr>
        <p:spPr>
          <a:xfrm>
            <a:off x="9630955" y="495309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2</a:t>
            </a:r>
          </a:p>
        </p:txBody>
      </p:sp>
      <p:sp>
        <p:nvSpPr>
          <p:cNvPr id="59" name="Овал 58">
            <a:extLst>
              <a:ext uri="{FF2B5EF4-FFF2-40B4-BE49-F238E27FC236}">
                <a16:creationId xmlns:a16="http://schemas.microsoft.com/office/drawing/2014/main" id="{1E8F9521-DFE9-009B-AE8C-D31DAF7D6DD3}"/>
              </a:ext>
            </a:extLst>
          </p:cNvPr>
          <p:cNvSpPr/>
          <p:nvPr/>
        </p:nvSpPr>
        <p:spPr>
          <a:xfrm>
            <a:off x="9630955" y="4958411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3</a:t>
            </a:r>
          </a:p>
        </p:txBody>
      </p:sp>
      <p:sp>
        <p:nvSpPr>
          <p:cNvPr id="60" name="Овал 59">
            <a:extLst>
              <a:ext uri="{FF2B5EF4-FFF2-40B4-BE49-F238E27FC236}">
                <a16:creationId xmlns:a16="http://schemas.microsoft.com/office/drawing/2014/main" id="{D073D9CC-61AA-9D45-F20F-56A585CFBFC7}"/>
              </a:ext>
            </a:extLst>
          </p:cNvPr>
          <p:cNvSpPr/>
          <p:nvPr/>
        </p:nvSpPr>
        <p:spPr>
          <a:xfrm>
            <a:off x="9630955" y="4942454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4</a:t>
            </a:r>
          </a:p>
        </p:txBody>
      </p:sp>
      <p:sp>
        <p:nvSpPr>
          <p:cNvPr id="61" name="Овал 60">
            <a:extLst>
              <a:ext uri="{FF2B5EF4-FFF2-40B4-BE49-F238E27FC236}">
                <a16:creationId xmlns:a16="http://schemas.microsoft.com/office/drawing/2014/main" id="{074A9C05-F392-4462-7581-66178961E149}"/>
              </a:ext>
            </a:extLst>
          </p:cNvPr>
          <p:cNvSpPr/>
          <p:nvPr/>
        </p:nvSpPr>
        <p:spPr>
          <a:xfrm>
            <a:off x="9630955" y="495309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5</a:t>
            </a:r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id="{1608FFEF-74E2-348D-FFA4-5FD1390543A1}"/>
              </a:ext>
            </a:extLst>
          </p:cNvPr>
          <p:cNvSpPr/>
          <p:nvPr/>
        </p:nvSpPr>
        <p:spPr>
          <a:xfrm>
            <a:off x="9630955" y="495309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6</a:t>
            </a: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id="{5BDBD5A5-8C00-7F6A-5810-DAD2187241DA}"/>
              </a:ext>
            </a:extLst>
          </p:cNvPr>
          <p:cNvSpPr/>
          <p:nvPr/>
        </p:nvSpPr>
        <p:spPr>
          <a:xfrm>
            <a:off x="9630955" y="495135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7</a:t>
            </a:r>
          </a:p>
        </p:txBody>
      </p:sp>
      <p:sp>
        <p:nvSpPr>
          <p:cNvPr id="64" name="Овал 63">
            <a:extLst>
              <a:ext uri="{FF2B5EF4-FFF2-40B4-BE49-F238E27FC236}">
                <a16:creationId xmlns:a16="http://schemas.microsoft.com/office/drawing/2014/main" id="{0AC47309-5AF7-CEFC-08AE-2843E52BA537}"/>
              </a:ext>
            </a:extLst>
          </p:cNvPr>
          <p:cNvSpPr/>
          <p:nvPr/>
        </p:nvSpPr>
        <p:spPr>
          <a:xfrm>
            <a:off x="9630955" y="4959711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8</a:t>
            </a:r>
          </a:p>
        </p:txBody>
      </p:sp>
      <p:sp>
        <p:nvSpPr>
          <p:cNvPr id="65" name="Овал 64">
            <a:extLst>
              <a:ext uri="{FF2B5EF4-FFF2-40B4-BE49-F238E27FC236}">
                <a16:creationId xmlns:a16="http://schemas.microsoft.com/office/drawing/2014/main" id="{11234809-8BEF-41C7-44B5-8AF638727FE4}"/>
              </a:ext>
            </a:extLst>
          </p:cNvPr>
          <p:cNvSpPr/>
          <p:nvPr/>
        </p:nvSpPr>
        <p:spPr>
          <a:xfrm>
            <a:off x="9630955" y="4949073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9</a:t>
            </a:r>
          </a:p>
        </p:txBody>
      </p:sp>
      <p:sp>
        <p:nvSpPr>
          <p:cNvPr id="66" name="Овал 65">
            <a:extLst>
              <a:ext uri="{FF2B5EF4-FFF2-40B4-BE49-F238E27FC236}">
                <a16:creationId xmlns:a16="http://schemas.microsoft.com/office/drawing/2014/main" id="{8AEA6BF8-57FC-9C1B-A0A4-B4A7270A6C99}"/>
              </a:ext>
            </a:extLst>
          </p:cNvPr>
          <p:cNvSpPr/>
          <p:nvPr/>
        </p:nvSpPr>
        <p:spPr>
          <a:xfrm>
            <a:off x="9630955" y="4937135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10</a:t>
            </a:r>
            <a:endParaRPr lang="ru-RU" sz="5400" dirty="0"/>
          </a:p>
        </p:txBody>
      </p:sp>
      <p:sp>
        <p:nvSpPr>
          <p:cNvPr id="67" name="Овал 66">
            <a:extLst>
              <a:ext uri="{FF2B5EF4-FFF2-40B4-BE49-F238E27FC236}">
                <a16:creationId xmlns:a16="http://schemas.microsoft.com/office/drawing/2014/main" id="{B718E4A7-8D03-4395-B693-B9208459C77E}"/>
              </a:ext>
            </a:extLst>
          </p:cNvPr>
          <p:cNvSpPr/>
          <p:nvPr/>
        </p:nvSpPr>
        <p:spPr>
          <a:xfrm>
            <a:off x="9630955" y="4950214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11</a:t>
            </a:r>
            <a:endParaRPr lang="ru-RU" sz="5400" dirty="0"/>
          </a:p>
        </p:txBody>
      </p:sp>
      <p:sp>
        <p:nvSpPr>
          <p:cNvPr id="68" name="Овал 67">
            <a:extLst>
              <a:ext uri="{FF2B5EF4-FFF2-40B4-BE49-F238E27FC236}">
                <a16:creationId xmlns:a16="http://schemas.microsoft.com/office/drawing/2014/main" id="{3FCB64BD-78D3-B78D-D010-C6957F3FF478}"/>
              </a:ext>
            </a:extLst>
          </p:cNvPr>
          <p:cNvSpPr/>
          <p:nvPr/>
        </p:nvSpPr>
        <p:spPr>
          <a:xfrm>
            <a:off x="9630955" y="4950214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12</a:t>
            </a:r>
            <a:endParaRPr lang="ru-RU" sz="5400" dirty="0"/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id="{C6732386-8844-9E0E-4B47-B487EA6AF288}"/>
              </a:ext>
            </a:extLst>
          </p:cNvPr>
          <p:cNvSpPr/>
          <p:nvPr/>
        </p:nvSpPr>
        <p:spPr>
          <a:xfrm>
            <a:off x="9630955" y="4950214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13</a:t>
            </a:r>
            <a:endParaRPr lang="ru-RU" sz="5400" dirty="0"/>
          </a:p>
        </p:txBody>
      </p:sp>
      <p:sp>
        <p:nvSpPr>
          <p:cNvPr id="70" name="Овал 69">
            <a:extLst>
              <a:ext uri="{FF2B5EF4-FFF2-40B4-BE49-F238E27FC236}">
                <a16:creationId xmlns:a16="http://schemas.microsoft.com/office/drawing/2014/main" id="{A50857D2-A6F8-A5D6-2407-67E254A89318}"/>
              </a:ext>
            </a:extLst>
          </p:cNvPr>
          <p:cNvSpPr/>
          <p:nvPr/>
        </p:nvSpPr>
        <p:spPr>
          <a:xfrm>
            <a:off x="9630955" y="4940718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14</a:t>
            </a:r>
            <a:endParaRPr lang="ru-RU" sz="5400" dirty="0"/>
          </a:p>
        </p:txBody>
      </p:sp>
      <p:sp>
        <p:nvSpPr>
          <p:cNvPr id="71" name="Овал 70">
            <a:extLst>
              <a:ext uri="{FF2B5EF4-FFF2-40B4-BE49-F238E27FC236}">
                <a16:creationId xmlns:a16="http://schemas.microsoft.com/office/drawing/2014/main" id="{878E6153-15FF-11AC-2F43-40D319F3985E}"/>
              </a:ext>
            </a:extLst>
          </p:cNvPr>
          <p:cNvSpPr/>
          <p:nvPr/>
        </p:nvSpPr>
        <p:spPr>
          <a:xfrm>
            <a:off x="9630955" y="4943595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15</a:t>
            </a:r>
            <a:endParaRPr lang="ru-RU" sz="5400" dirty="0"/>
          </a:p>
        </p:txBody>
      </p:sp>
      <p:sp>
        <p:nvSpPr>
          <p:cNvPr id="72" name="Овал 71">
            <a:extLst>
              <a:ext uri="{FF2B5EF4-FFF2-40B4-BE49-F238E27FC236}">
                <a16:creationId xmlns:a16="http://schemas.microsoft.com/office/drawing/2014/main" id="{4D9AFB68-7208-15D8-ABB1-3578A61CDFD9}"/>
              </a:ext>
            </a:extLst>
          </p:cNvPr>
          <p:cNvSpPr/>
          <p:nvPr/>
        </p:nvSpPr>
        <p:spPr>
          <a:xfrm>
            <a:off x="9630955" y="4950213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16</a:t>
            </a:r>
            <a:endParaRPr lang="ru-RU" sz="5400" dirty="0"/>
          </a:p>
        </p:txBody>
      </p:sp>
      <p:sp>
        <p:nvSpPr>
          <p:cNvPr id="73" name="Овал 72">
            <a:extLst>
              <a:ext uri="{FF2B5EF4-FFF2-40B4-BE49-F238E27FC236}">
                <a16:creationId xmlns:a16="http://schemas.microsoft.com/office/drawing/2014/main" id="{4A3FCF56-B5A0-BBE9-AA21-EC2C200C36A9}"/>
              </a:ext>
            </a:extLst>
          </p:cNvPr>
          <p:cNvSpPr/>
          <p:nvPr/>
        </p:nvSpPr>
        <p:spPr>
          <a:xfrm>
            <a:off x="9630955" y="4950212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17</a:t>
            </a:r>
            <a:endParaRPr lang="ru-RU" sz="5400" dirty="0"/>
          </a:p>
        </p:txBody>
      </p:sp>
      <p:sp>
        <p:nvSpPr>
          <p:cNvPr id="74" name="Овал 73">
            <a:extLst>
              <a:ext uri="{FF2B5EF4-FFF2-40B4-BE49-F238E27FC236}">
                <a16:creationId xmlns:a16="http://schemas.microsoft.com/office/drawing/2014/main" id="{A9E087D5-7CE8-116F-FDE9-45BBD2230832}"/>
              </a:ext>
            </a:extLst>
          </p:cNvPr>
          <p:cNvSpPr/>
          <p:nvPr/>
        </p:nvSpPr>
        <p:spPr>
          <a:xfrm>
            <a:off x="9630955" y="4949618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18</a:t>
            </a:r>
            <a:endParaRPr lang="ru-RU" sz="4800" dirty="0"/>
          </a:p>
        </p:txBody>
      </p:sp>
      <p:sp>
        <p:nvSpPr>
          <p:cNvPr id="75" name="Овал 74">
            <a:extLst>
              <a:ext uri="{FF2B5EF4-FFF2-40B4-BE49-F238E27FC236}">
                <a16:creationId xmlns:a16="http://schemas.microsoft.com/office/drawing/2014/main" id="{47AEF3DC-00A1-1161-7A14-DD393317F5F0}"/>
              </a:ext>
            </a:extLst>
          </p:cNvPr>
          <p:cNvSpPr/>
          <p:nvPr/>
        </p:nvSpPr>
        <p:spPr>
          <a:xfrm>
            <a:off x="9630955" y="4950189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19</a:t>
            </a:r>
            <a:endParaRPr lang="ru-RU" sz="4800" dirty="0"/>
          </a:p>
        </p:txBody>
      </p:sp>
      <p:sp>
        <p:nvSpPr>
          <p:cNvPr id="76" name="Овал 75">
            <a:extLst>
              <a:ext uri="{FF2B5EF4-FFF2-40B4-BE49-F238E27FC236}">
                <a16:creationId xmlns:a16="http://schemas.microsoft.com/office/drawing/2014/main" id="{92D19823-4F9D-5864-84D8-4F6DA83B882E}"/>
              </a:ext>
            </a:extLst>
          </p:cNvPr>
          <p:cNvSpPr/>
          <p:nvPr/>
        </p:nvSpPr>
        <p:spPr>
          <a:xfrm>
            <a:off x="9630955" y="4951356"/>
            <a:ext cx="1305018" cy="111858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96494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Разминка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B03483-DED7-082A-7539-C266A5EA4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3693" y="2649476"/>
            <a:ext cx="10124613" cy="221929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u="sng" dirty="0"/>
              <a:t>Разминка</a:t>
            </a:r>
            <a:r>
              <a:rPr lang="ru-RU" sz="4000" dirty="0"/>
              <a:t> – очень важная часть урока. Давайте немного разомнемся! 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Повторяйте движения за участниками видео!</a:t>
            </a:r>
          </a:p>
        </p:txBody>
      </p:sp>
    </p:spTree>
    <p:extLst>
      <p:ext uri="{BB962C8B-B14F-4D97-AF65-F5344CB8AC3E}">
        <p14:creationId xmlns:p14="http://schemas.microsoft.com/office/powerpoint/2010/main" val="3758887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Видео разминки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01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Изображение выглядит как рисунок, мультфильм, зарисовка, иллюстрация&#10;&#10;AI-generated content may be incorrect.">
            <a:extLst>
              <a:ext uri="{FF2B5EF4-FFF2-40B4-BE49-F238E27FC236}">
                <a16:creationId xmlns:a16="http://schemas.microsoft.com/office/drawing/2014/main" id="{7F1A889C-077B-9095-245B-3D1FBFFEC5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873" y="779585"/>
            <a:ext cx="7948244" cy="529882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Эстафета</a:t>
            </a:r>
          </a:p>
        </p:txBody>
      </p:sp>
      <p:pic>
        <p:nvPicPr>
          <p:cNvPr id="21" name="Рисунок 20" descr="Изображение выглядит как мультфильм, рисунок, Человеческое лицо, мальчик&#10;&#10;AI-generated content may be incorrect.">
            <a:extLst>
              <a:ext uri="{FF2B5EF4-FFF2-40B4-BE49-F238E27FC236}">
                <a16:creationId xmlns:a16="http://schemas.microsoft.com/office/drawing/2014/main" id="{85DC177D-3CB6-772B-E1F4-A6B3F8A4F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05" y="1291769"/>
            <a:ext cx="4718345" cy="471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56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Эстафета 1. Правила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42A640-F008-59BA-C2AF-A5AE5B00D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13" y="1131537"/>
            <a:ext cx="2120630" cy="9286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76E1E4-95D0-DF52-EE4D-6065D184758E}"/>
              </a:ext>
            </a:extLst>
          </p:cNvPr>
          <p:cNvSpPr txBox="1"/>
          <p:nvPr/>
        </p:nvSpPr>
        <p:spPr>
          <a:xfrm>
            <a:off x="253959" y="1910034"/>
            <a:ext cx="113190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Отгадываем слово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Бежим по маршруту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В файле пишем название техники(не повторяемся)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/>
              <a:t>Бежим обратно</a:t>
            </a:r>
            <a:endParaRPr lang="ru-RU" dirty="0"/>
          </a:p>
        </p:txBody>
      </p:sp>
      <p:pic>
        <p:nvPicPr>
          <p:cNvPr id="7" name="Рисунок 6" descr="Изображение выглядит как гаджет, Электронное устройство, дизайн&#10;&#10;AI-generated content may be incorrect.">
            <a:extLst>
              <a:ext uri="{FF2B5EF4-FFF2-40B4-BE49-F238E27FC236}">
                <a16:creationId xmlns:a16="http://schemas.microsoft.com/office/drawing/2014/main" id="{3320932B-2105-FEA3-3C39-58F4DF872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419" y="64260"/>
            <a:ext cx="2718581" cy="1845774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компьютер, ноутбук, Анимация, Мультфильм&#10;&#10;AI-generated content may be incorrect.">
            <a:extLst>
              <a:ext uri="{FF2B5EF4-FFF2-40B4-BE49-F238E27FC236}">
                <a16:creationId xmlns:a16="http://schemas.microsoft.com/office/drawing/2014/main" id="{A64260C1-E08E-7C75-9BE4-92E28015C9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819" y="4380358"/>
            <a:ext cx="2563222" cy="248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97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Эстафета 1. Правила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D42A640-F008-59BA-C2AF-A5AE5B00D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13" y="1131537"/>
            <a:ext cx="2120630" cy="928642"/>
          </a:xfrm>
          <a:prstGeom prst="rect">
            <a:avLst/>
          </a:prstGeom>
        </p:spPr>
      </p:pic>
      <p:pic>
        <p:nvPicPr>
          <p:cNvPr id="7" name="Рисунок 6" descr="Изображение выглядит как гаджет, Электронное устройство, дизайн&#10;&#10;AI-generated content may be incorrect.">
            <a:extLst>
              <a:ext uri="{FF2B5EF4-FFF2-40B4-BE49-F238E27FC236}">
                <a16:creationId xmlns:a16="http://schemas.microsoft.com/office/drawing/2014/main" id="{3320932B-2105-FEA3-3C39-58F4DF872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3419" y="64260"/>
            <a:ext cx="2718581" cy="1845774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компьютер, ноутбук, Анимация, Мультфильм&#10;&#10;AI-generated content may be incorrect.">
            <a:extLst>
              <a:ext uri="{FF2B5EF4-FFF2-40B4-BE49-F238E27FC236}">
                <a16:creationId xmlns:a16="http://schemas.microsoft.com/office/drawing/2014/main" id="{A64260C1-E08E-7C75-9BE4-92E28015C9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819" y="4380358"/>
            <a:ext cx="2563222" cy="2488433"/>
          </a:xfrm>
          <a:prstGeom prst="rect">
            <a:avLst/>
          </a:prstGeom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543090A-03E2-4538-714C-D8C6861D3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800551"/>
              </p:ext>
            </p:extLst>
          </p:nvPr>
        </p:nvGraphicFramePr>
        <p:xfrm>
          <a:off x="416262" y="1974157"/>
          <a:ext cx="4635131" cy="4772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0225">
                  <a:extLst>
                    <a:ext uri="{9D8B030D-6E8A-4147-A177-3AD203B41FA5}">
                      <a16:colId xmlns:a16="http://schemas.microsoft.com/office/drawing/2014/main" val="1348244165"/>
                    </a:ext>
                  </a:extLst>
                </a:gridCol>
                <a:gridCol w="4074906">
                  <a:extLst>
                    <a:ext uri="{9D8B030D-6E8A-4147-A177-3AD203B41FA5}">
                      <a16:colId xmlns:a16="http://schemas.microsoft.com/office/drawing/2014/main" val="869258553"/>
                    </a:ext>
                  </a:extLst>
                </a:gridCol>
              </a:tblGrid>
              <a:tr h="639133">
                <a:tc gridSpan="2">
                  <a:txBody>
                    <a:bodyPr/>
                    <a:lstStyle/>
                    <a:p>
                      <a:r>
                        <a:rPr lang="ru-RU" dirty="0"/>
                        <a:t>Название устройства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484386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Моноблок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090788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Джойстик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495044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Проектор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614725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28973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136164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218566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669409"/>
                  </a:ext>
                </a:extLst>
              </a:tr>
              <a:tr h="516717">
                <a:tc>
                  <a:txBody>
                    <a:bodyPr/>
                    <a:lstStyle/>
                    <a:p>
                      <a:r>
                        <a:rPr lang="ru-RU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23817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ABA2921-B0AE-D8D8-162C-90C73DEC7D4E}"/>
              </a:ext>
            </a:extLst>
          </p:cNvPr>
          <p:cNvSpPr txBox="1"/>
          <p:nvPr/>
        </p:nvSpPr>
        <p:spPr>
          <a:xfrm>
            <a:off x="5326601" y="3626074"/>
            <a:ext cx="2308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Примеры</a:t>
            </a:r>
          </a:p>
        </p:txBody>
      </p:sp>
    </p:spTree>
    <p:extLst>
      <p:ext uri="{BB962C8B-B14F-4D97-AF65-F5344CB8AC3E}">
        <p14:creationId xmlns:p14="http://schemas.microsoft.com/office/powerpoint/2010/main" val="562942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«Найди пару»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B03483-DED7-082A-7539-C266A5EA4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1609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/>
              <a:t>Используя знания единиц измерения информации найти пару между вашей карточкой и значением на флажке</a:t>
            </a:r>
          </a:p>
          <a:p>
            <a:endParaRPr lang="ru-RU" dirty="0"/>
          </a:p>
        </p:txBody>
      </p:sp>
      <p:pic>
        <p:nvPicPr>
          <p:cNvPr id="5" name="Рисунок 4" descr="Изображение выглядит как Шрифт, символ, число, типография&#10;&#10;AI-generated content may be incorrect.">
            <a:extLst>
              <a:ext uri="{FF2B5EF4-FFF2-40B4-BE49-F238E27FC236}">
                <a16:creationId xmlns:a16="http://schemas.microsoft.com/office/drawing/2014/main" id="{A51537CC-81AC-EDFD-33EA-06BE1A18C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">
            <a:off x="369156" y="5208167"/>
            <a:ext cx="2454819" cy="576131"/>
          </a:xfrm>
          <a:prstGeom prst="rect">
            <a:avLst/>
          </a:prstGeom>
        </p:spPr>
      </p:pic>
      <p:pic>
        <p:nvPicPr>
          <p:cNvPr id="7" name="Рисунок 6" descr="Изображение выглядит как Шрифт, символ, Графика, белый&#10;&#10;AI-generated content may be incorrect.">
            <a:extLst>
              <a:ext uri="{FF2B5EF4-FFF2-40B4-BE49-F238E27FC236}">
                <a16:creationId xmlns:a16="http://schemas.microsoft.com/office/drawing/2014/main" id="{B592288F-7538-E24F-0BCE-FA06DDB6F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780000">
            <a:off x="10462160" y="188698"/>
            <a:ext cx="1396677" cy="1494772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Шрифт, снимок экрана, Цвет электрик&#10;&#10;AI-generated content may be incorrect.">
            <a:extLst>
              <a:ext uri="{FF2B5EF4-FFF2-40B4-BE49-F238E27FC236}">
                <a16:creationId xmlns:a16="http://schemas.microsoft.com/office/drawing/2014/main" id="{2B0D47E4-4FBD-8402-E62C-1D1EC96FC1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822" y="4331162"/>
            <a:ext cx="5235398" cy="216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56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FB03483-DED7-082A-7539-C266A5EA4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764" y="1393816"/>
            <a:ext cx="5613498" cy="516234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 Байт = 8 бит</a:t>
            </a:r>
          </a:p>
          <a:p>
            <a:r>
              <a:rPr lang="ru-RU" dirty="0"/>
              <a:t>80 бит = 10 Байт</a:t>
            </a:r>
          </a:p>
          <a:p>
            <a:r>
              <a:rPr lang="ru-RU" dirty="0"/>
              <a:t>1 Кбайт = 1024 байт</a:t>
            </a:r>
          </a:p>
          <a:p>
            <a:r>
              <a:rPr lang="ru-RU" dirty="0"/>
              <a:t>1МБайт = 1024 Кбайт</a:t>
            </a:r>
          </a:p>
          <a:p>
            <a:r>
              <a:rPr lang="ru-RU" dirty="0"/>
              <a:t>16 бит = 2 Байта</a:t>
            </a:r>
          </a:p>
          <a:p>
            <a:r>
              <a:rPr lang="ru-RU" sz="3300" dirty="0"/>
              <a:t>8 бит = 1 Байт</a:t>
            </a:r>
          </a:p>
          <a:p>
            <a:r>
              <a:rPr lang="ru-RU" sz="3300" dirty="0"/>
              <a:t>1 бит = Самая маленькая единица измерения информации</a:t>
            </a:r>
          </a:p>
          <a:p>
            <a:r>
              <a:rPr lang="ru-RU" sz="3300" dirty="0"/>
              <a:t>1024 Байт = 1КБайт</a:t>
            </a:r>
          </a:p>
          <a:p>
            <a:r>
              <a:rPr lang="ru-RU" sz="3300" dirty="0"/>
              <a:t>1024 Кбайт = 1 Мбайт</a:t>
            </a:r>
          </a:p>
          <a:p>
            <a:r>
              <a:rPr lang="ru-RU" sz="3300" dirty="0"/>
              <a:t>40 бит = 5 Байт</a:t>
            </a:r>
          </a:p>
          <a:p>
            <a:endParaRPr lang="ru-RU" sz="3300" dirty="0"/>
          </a:p>
          <a:p>
            <a:pPr marL="0" indent="0">
              <a:buNone/>
            </a:pPr>
            <a:endParaRPr lang="ru-RU" sz="4000" dirty="0"/>
          </a:p>
          <a:p>
            <a:endParaRPr lang="ru-RU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76123530-6E30-EA6F-491D-9FCA9C23A15D}"/>
              </a:ext>
            </a:extLst>
          </p:cNvPr>
          <p:cNvSpPr txBox="1">
            <a:spLocks/>
          </p:cNvSpPr>
          <p:nvPr/>
        </p:nvSpPr>
        <p:spPr>
          <a:xfrm>
            <a:off x="5982218" y="1393816"/>
            <a:ext cx="6126924" cy="532658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600" dirty="0"/>
              <a:t>1ГБайт = 1024 Мбайт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600" dirty="0"/>
              <a:t>1024 Кбайт = 1 Мбайт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600" dirty="0"/>
              <a:t>1024 бит = 1Кбит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600" dirty="0"/>
              <a:t>1024Кбит = 1 Мбит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600" dirty="0"/>
              <a:t>32 бит = 4 Байта</a:t>
            </a:r>
          </a:p>
          <a:p>
            <a:r>
              <a:rPr lang="ru-RU" sz="4800" dirty="0"/>
              <a:t>Самая маленькая единица измерения информации = 1 бит </a:t>
            </a:r>
          </a:p>
          <a:p>
            <a:r>
              <a:rPr lang="ru-RU" sz="4800" dirty="0"/>
              <a:t>1 Кбит = 1024 бит</a:t>
            </a:r>
          </a:p>
          <a:p>
            <a:r>
              <a:rPr lang="ru-RU" sz="4800" dirty="0"/>
              <a:t>1Мбит = 1024 Кбит</a:t>
            </a:r>
          </a:p>
          <a:p>
            <a:r>
              <a:rPr lang="ru-RU" sz="4800" dirty="0"/>
              <a:t>4 Байта = 32 бит</a:t>
            </a:r>
          </a:p>
          <a:p>
            <a:r>
              <a:rPr lang="ru-RU" sz="4800" dirty="0"/>
              <a:t>2 Байта = 16 бит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4600" dirty="0"/>
          </a:p>
          <a:p>
            <a:pPr marL="0" indent="0">
              <a:buFont typeface="Arial" panose="020B0604020202020204" pitchFamily="34" charset="0"/>
              <a:buNone/>
            </a:pPr>
            <a:endParaRPr lang="ru-RU" sz="4000" dirty="0"/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90E2BD-7FA6-AD71-7C9B-562037ECE190}"/>
              </a:ext>
            </a:extLst>
          </p:cNvPr>
          <p:cNvSpPr txBox="1"/>
          <p:nvPr/>
        </p:nvSpPr>
        <p:spPr>
          <a:xfrm>
            <a:off x="3903215" y="301839"/>
            <a:ext cx="4385569" cy="727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Правильные пары</a:t>
            </a:r>
          </a:p>
        </p:txBody>
      </p:sp>
    </p:spTree>
    <p:extLst>
      <p:ext uri="{BB962C8B-B14F-4D97-AF65-F5344CB8AC3E}">
        <p14:creationId xmlns:p14="http://schemas.microsoft.com/office/powerpoint/2010/main" val="3646609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/>
              <a:t>Подведение итогов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B03483-DED7-082A-7539-C266A5EA4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244" y="2516863"/>
            <a:ext cx="10173511" cy="241563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000" dirty="0"/>
              <a:t>Ну вот и закончился урок!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4000" dirty="0"/>
              <a:t>Вы все большие молодцы!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4000" dirty="0"/>
              <a:t>Нам урок понравился, а вам?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5320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</TotalTime>
  <Words>288</Words>
  <Application>Microsoft Office PowerPoint</Application>
  <PresentationFormat>Широкоэкранный</PresentationFormat>
  <Paragraphs>123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Тема Office</vt:lpstr>
      <vt:lpstr>Урок «в 4 руки»</vt:lpstr>
      <vt:lpstr>Разминка</vt:lpstr>
      <vt:lpstr>Видео разминки</vt:lpstr>
      <vt:lpstr>Эстафета</vt:lpstr>
      <vt:lpstr>Эстафета 1. Правила</vt:lpstr>
      <vt:lpstr>Эстафета 1. Правила</vt:lpstr>
      <vt:lpstr>«Найди пару»</vt:lpstr>
      <vt:lpstr>Презентация PowerPoint</vt:lpstr>
      <vt:lpstr>Подведение итогов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Александр С. Добычин</dc:creator>
  <cp:lastModifiedBy>Александр С. Добычин</cp:lastModifiedBy>
  <cp:revision>16</cp:revision>
  <dcterms:created xsi:type="dcterms:W3CDTF">2025-03-10T10:08:12Z</dcterms:created>
  <dcterms:modified xsi:type="dcterms:W3CDTF">2025-03-28T04:39:25Z</dcterms:modified>
</cp:coreProperties>
</file>