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5" r:id="rId3"/>
    <p:sldId id="266" r:id="rId4"/>
    <p:sldId id="267" r:id="rId5"/>
    <p:sldId id="276" r:id="rId6"/>
    <p:sldId id="268" r:id="rId7"/>
    <p:sldId id="278" r:id="rId8"/>
    <p:sldId id="271" r:id="rId9"/>
    <p:sldId id="272" r:id="rId10"/>
    <p:sldId id="277" r:id="rId11"/>
    <p:sldId id="274" r:id="rId12"/>
    <p:sldId id="27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0A1B3-AB7E-4A53-ABDD-6AD66C3D111E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5D5EC7-F774-405F-8E33-9254547DA0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272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90F926-A725-3FAD-6824-9FF8D63052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A373C0B-8F6D-8CAA-2578-55BC1EC9C2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43283B-77DE-E7F5-4F96-E5B436172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92F560-C3DF-859C-075F-139F03681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1FFFE1-38CC-3AFE-CFDE-FA371580A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813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FB6074-0D00-BB82-46B8-51E5D9792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9E74817-6FC4-645A-6691-1448925143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B21FB8-0625-72B2-A1FC-3DE75BEBE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A7C750-CD1B-CF5F-4AE4-2A074A945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047837-C312-8A16-E895-26CD924A8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415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3997531-5AA1-ACE1-830C-8430D719A7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2219C32-6518-0F13-307E-B07BF913EB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8A5230-2483-C15A-AC1F-648130D40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9F3124-C193-E25F-9EC8-DA463439D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403871-E035-5919-47E4-3F83DD609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295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93DC32-8D00-65FD-5141-22BB1595B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D82693-D310-A97E-67D4-4D0594D50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B41D61-A470-3062-067E-6EFE8EDD1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BDFF71-6FCC-AE14-9B3D-E95730AD2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416F14-F51E-8CCD-CA20-BFE1B52AA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 descr="Изображение выглядит как рисунок, графическая вставка, дизайн&#10;&#10;AI-generated content may be incorrect.">
            <a:extLst>
              <a:ext uri="{FF2B5EF4-FFF2-40B4-BE49-F238E27FC236}">
                <a16:creationId xmlns:a16="http://schemas.microsoft.com/office/drawing/2014/main" id="{E41DD7FB-1A9D-DA3A-72DB-6F77B114E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882331" cy="8657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CA5279-CBA8-71A9-1C2E-EB6C736B7B7F}"/>
              </a:ext>
            </a:extLst>
          </p:cNvPr>
          <p:cNvSpPr txBox="1"/>
          <p:nvPr userDrawn="1"/>
        </p:nvSpPr>
        <p:spPr>
          <a:xfrm>
            <a:off x="-59810" y="865763"/>
            <a:ext cx="10019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/>
              <a:t>МАОУ-СОШ </a:t>
            </a:r>
          </a:p>
          <a:p>
            <a:pPr algn="ctr"/>
            <a:r>
              <a:rPr lang="ru-RU" sz="1050" b="1" dirty="0"/>
              <a:t>№31</a:t>
            </a:r>
          </a:p>
        </p:txBody>
      </p:sp>
    </p:spTree>
    <p:extLst>
      <p:ext uri="{BB962C8B-B14F-4D97-AF65-F5344CB8AC3E}">
        <p14:creationId xmlns:p14="http://schemas.microsoft.com/office/powerpoint/2010/main" val="79205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828A02-B812-DADC-9E62-02A05B2D4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80AA091-2AEB-AA4A-1AC0-289977272E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C5761D-380A-1D27-1BD5-C00B53B3F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6D6A25-07C3-1EA9-8AA4-16A20240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2546D6-B724-02FA-0392-8AB23E5A9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462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158E6C-C357-5A55-424E-63CC27705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DD2E5C-6153-F541-CCCF-91C05B7B14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17FB79A-81B2-095D-CCA9-A604994CE3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F078A2B-D3EB-6FA2-B400-162240421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FCC70A-2E6B-0262-AA79-E49D230F8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2CF08F0-2232-235D-7F2F-A44BBC465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961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72E5BF-A35C-6B17-3618-4A3B4D76C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F618BAB-A955-15FF-B6B8-4758705E34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9A3F70F-C074-8CEF-C970-8CB643DCCB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FA52C28-AA4B-96B0-7C78-0FCA9C9872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688AA52-045E-411D-D648-CAEF54CC95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0DD870F-B995-9609-8920-56C532D99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F8F61A4-FDCD-4F83-33C4-E2A63FAD0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ED21C0D-0E9D-4943-EEA6-D9ADCD3FC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533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27CBA5-F3E3-F49A-695C-4AC685B8F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0498DAB-F83F-5163-B830-3321DC014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490C9B1-7AE2-2A62-BEA2-508B79BCE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2A79CA5-CF33-4BA1-16F6-DB220464B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3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34069CF-F46A-F9CC-2EA3-763FE2B42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88CD716-F088-8CE9-0998-8BAA508EE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757782D-2A76-471F-80A8-9C83ACF0F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6A0099-489E-F21E-0E94-55111A548B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883997" cy="8657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9AF3C9-1719-9B06-97E3-49ACEB4853B8}"/>
              </a:ext>
            </a:extLst>
          </p:cNvPr>
          <p:cNvSpPr txBox="1"/>
          <p:nvPr userDrawn="1"/>
        </p:nvSpPr>
        <p:spPr>
          <a:xfrm>
            <a:off x="-59810" y="865763"/>
            <a:ext cx="10019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/>
              <a:t>МАОУ-СОШ </a:t>
            </a:r>
          </a:p>
          <a:p>
            <a:pPr algn="ctr"/>
            <a:r>
              <a:rPr lang="ru-RU" sz="1050" b="1" dirty="0"/>
              <a:t>№31</a:t>
            </a:r>
          </a:p>
        </p:txBody>
      </p:sp>
    </p:spTree>
    <p:extLst>
      <p:ext uri="{BB962C8B-B14F-4D97-AF65-F5344CB8AC3E}">
        <p14:creationId xmlns:p14="http://schemas.microsoft.com/office/powerpoint/2010/main" val="401035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8555C-A8CE-1752-0259-7DD85B609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71467A-62AE-FB21-D61E-F20DA8E65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B3DA0F-9A33-C968-A38A-E670F6F26F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DB3363-0DA2-BD3C-4F96-8616F9CF8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1EB326-BC10-EEAD-DD74-E1EC9697C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1FC3C14-ACBC-1ABC-6FF7-7D6E9B605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015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5D6295-3AA9-DDAF-9875-1F5DB12E4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D5019D8-7B56-0C8F-043B-2A14301FDB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B21B88B-48F5-D0EE-BA9C-AB92D37A3E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6EFC017-E8C4-7978-FDC5-A4765AF13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DD720A3-A1A3-89A0-017D-AC14EED98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333952-09E7-61CB-4BF7-DDD4DC71C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067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7B51A6-EDC7-1C0E-3CBD-EDCC3F660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F25D7A-C22E-EADA-D819-2DB6DE730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4168AF-8462-A1AE-7972-8B5E0A19B1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C1E68C-F712-46C6-B825-92AF47EAD3D6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C8378C-39F6-827D-F25C-C7211CB437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AFD57C-C581-E6DF-A315-D49BB568CF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817D02-DCB4-4F04-B797-1856BD1201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62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A8C250-1E00-2395-1142-C6DE03748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/>
              <a:t>Урок «в 4 руки»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7DBF3F-EC0A-6F2B-23F0-D9C100A195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894" y="3654425"/>
            <a:ext cx="10090212" cy="177870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Проводят: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/>
              <a:t>Учитель физкультуры – Кадырова Нина Васильевна</a:t>
            </a:r>
          </a:p>
          <a:p>
            <a:pPr marL="0" indent="0" algn="ctr">
              <a:buNone/>
            </a:pPr>
            <a:r>
              <a:rPr lang="ru-RU" dirty="0"/>
              <a:t>Учитель информатики – Добычин Александр Сергеевич</a:t>
            </a:r>
          </a:p>
        </p:txBody>
      </p:sp>
      <p:pic>
        <p:nvPicPr>
          <p:cNvPr id="5" name="Рисунок 4" descr="Изображение выглядит как рисунок, графическая вставка, дизайн&#10;&#10;AI-generated content may be incorrect.">
            <a:extLst>
              <a:ext uri="{FF2B5EF4-FFF2-40B4-BE49-F238E27FC236}">
                <a16:creationId xmlns:a16="http://schemas.microsoft.com/office/drawing/2014/main" id="{FF01293F-6089-7051-BACD-E25EB05429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3311" cy="935408"/>
          </a:xfrm>
          <a:prstGeom prst="rect">
            <a:avLst/>
          </a:prstGeom>
        </p:spPr>
      </p:pic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BDF30C99-90C6-329B-E817-B9390FF76F52}"/>
              </a:ext>
            </a:extLst>
          </p:cNvPr>
          <p:cNvSpPr/>
          <p:nvPr/>
        </p:nvSpPr>
        <p:spPr>
          <a:xfrm>
            <a:off x="10440140" y="5619565"/>
            <a:ext cx="1420427" cy="9854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687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Отгадай название компьютерного устройства «составить из букв»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F76EAF1-D716-DB1A-690D-041603863A99}"/>
              </a:ext>
            </a:extLst>
          </p:cNvPr>
          <p:cNvSpPr/>
          <p:nvPr/>
        </p:nvSpPr>
        <p:spPr>
          <a:xfrm>
            <a:off x="10440140" y="5619565"/>
            <a:ext cx="1420427" cy="9854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D6E0FB-479D-F887-1FD2-24D1B6F4BE25}"/>
              </a:ext>
            </a:extLst>
          </p:cNvPr>
          <p:cNvSpPr txBox="1"/>
          <p:nvPr/>
        </p:nvSpPr>
        <p:spPr>
          <a:xfrm>
            <a:off x="2370161" y="2870296"/>
            <a:ext cx="7451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/>
              <a:t>ТАЛАВИРУКА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95C7562-A734-502D-644E-11D5234730E6}"/>
              </a:ext>
            </a:extLst>
          </p:cNvPr>
          <p:cNvSpPr/>
          <p:nvPr/>
        </p:nvSpPr>
        <p:spPr>
          <a:xfrm>
            <a:off x="313765" y="5619565"/>
            <a:ext cx="753035" cy="683581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9C1872-7413-12F0-ACA6-01FC5D5527CE}"/>
              </a:ext>
            </a:extLst>
          </p:cNvPr>
          <p:cNvSpPr txBox="1"/>
          <p:nvPr/>
        </p:nvSpPr>
        <p:spPr>
          <a:xfrm>
            <a:off x="3971364" y="5357954"/>
            <a:ext cx="5163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 ее помощью набирают текст</a:t>
            </a:r>
          </a:p>
        </p:txBody>
      </p:sp>
      <p:pic>
        <p:nvPicPr>
          <p:cNvPr id="7" name="Рисунок 6" descr="Изображение выглядит как Шрифт, логотип, Графика, символ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6D28E7A5-2A53-5642-83D1-D44355BE81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5" y="6340039"/>
            <a:ext cx="1324733" cy="52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14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Отгадай название компьютерного устройства по фото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F76EAF1-D716-DB1A-690D-041603863A99}"/>
              </a:ext>
            </a:extLst>
          </p:cNvPr>
          <p:cNvSpPr/>
          <p:nvPr/>
        </p:nvSpPr>
        <p:spPr>
          <a:xfrm>
            <a:off x="10440140" y="5619565"/>
            <a:ext cx="1420427" cy="9854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грызун, млекопитающее, дерево, крыс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51F4E9D9-4E78-6D9C-3D4A-AF4F6CD60D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690688"/>
            <a:ext cx="5029200" cy="502920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6085B04-144E-51D3-255F-B18CFD30E04C}"/>
              </a:ext>
            </a:extLst>
          </p:cNvPr>
          <p:cNvSpPr/>
          <p:nvPr/>
        </p:nvSpPr>
        <p:spPr>
          <a:xfrm>
            <a:off x="313765" y="5619565"/>
            <a:ext cx="753035" cy="683581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600D3A-0EDC-412D-EC74-6F75B40F9BA0}"/>
              </a:ext>
            </a:extLst>
          </p:cNvPr>
          <p:cNvSpPr txBox="1"/>
          <p:nvPr/>
        </p:nvSpPr>
        <p:spPr>
          <a:xfrm>
            <a:off x="181069" y="2688878"/>
            <a:ext cx="2806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Устройство с двумя кнопками и колёсиком</a:t>
            </a:r>
          </a:p>
        </p:txBody>
      </p:sp>
      <p:pic>
        <p:nvPicPr>
          <p:cNvPr id="3" name="Рисунок 2" descr="Изображение выглядит как Шрифт, логотип, Графика, символ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5593F1B2-362F-FC27-2B7F-AB54CEE10A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5" y="6340039"/>
            <a:ext cx="1324733" cy="52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65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Отгадай название компьютерного устройства по фото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F76EAF1-D716-DB1A-690D-041603863A99}"/>
              </a:ext>
            </a:extLst>
          </p:cNvPr>
          <p:cNvSpPr/>
          <p:nvPr/>
        </p:nvSpPr>
        <p:spPr>
          <a:xfrm>
            <a:off x="10440140" y="5619565"/>
            <a:ext cx="1420427" cy="9854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Изображение выглядит как небо, крыша, на открытом воздухе, строительство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41D4CA4F-7F8B-4939-B315-04BD0DAAEB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114" y="1855403"/>
            <a:ext cx="8311771" cy="4749583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A39BCB7-E3A7-D7B1-6147-C767F8439D71}"/>
              </a:ext>
            </a:extLst>
          </p:cNvPr>
          <p:cNvSpPr/>
          <p:nvPr/>
        </p:nvSpPr>
        <p:spPr>
          <a:xfrm>
            <a:off x="313765" y="5619565"/>
            <a:ext cx="753035" cy="683581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527F5D-2737-CDDB-5B85-963D65EC6A11}"/>
              </a:ext>
            </a:extLst>
          </p:cNvPr>
          <p:cNvSpPr txBox="1"/>
          <p:nvPr/>
        </p:nvSpPr>
        <p:spPr>
          <a:xfrm>
            <a:off x="0" y="2668541"/>
            <a:ext cx="19401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 ее помощью набирают текст</a:t>
            </a:r>
          </a:p>
        </p:txBody>
      </p:sp>
      <p:pic>
        <p:nvPicPr>
          <p:cNvPr id="3" name="Рисунок 2" descr="Изображение выглядит как Шрифт, логотип, Графика, символ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514ED3F5-A076-683A-82C6-81411A6192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5" y="6340039"/>
            <a:ext cx="1324733" cy="52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329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Отгадай название компьютерного устройства «слово из песни»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F76EAF1-D716-DB1A-690D-041603863A99}"/>
              </a:ext>
            </a:extLst>
          </p:cNvPr>
          <p:cNvSpPr/>
          <p:nvPr/>
        </p:nvSpPr>
        <p:spPr>
          <a:xfrm>
            <a:off x="10440140" y="5619565"/>
            <a:ext cx="1420427" cy="9854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чат загадка">
            <a:hlinkClick r:id="" action="ppaction://media"/>
            <a:extLst>
              <a:ext uri="{FF2B5EF4-FFF2-40B4-BE49-F238E27FC236}">
                <a16:creationId xmlns:a16="http://schemas.microsoft.com/office/drawing/2014/main" id="{E2DE707D-89B4-3AA8-77AC-9894B7FBF3F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43701" y="2176701"/>
            <a:ext cx="2504598" cy="25045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5FD103-B0E3-0B3B-5F0C-3D55304FABE0}"/>
              </a:ext>
            </a:extLst>
          </p:cNvPr>
          <p:cNvSpPr txBox="1"/>
          <p:nvPr/>
        </p:nvSpPr>
        <p:spPr>
          <a:xfrm>
            <a:off x="3210757" y="5472149"/>
            <a:ext cx="5770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Твоя песенка спета, </a:t>
            </a:r>
            <a:r>
              <a:rPr lang="ru-RU" sz="2400" dirty="0">
                <a:solidFill>
                  <a:srgbClr val="FF0000"/>
                </a:solidFill>
              </a:rPr>
              <a:t>________</a:t>
            </a:r>
            <a:r>
              <a:rPr lang="ru-RU" sz="2400" dirty="0"/>
              <a:t> молчат,</a:t>
            </a:r>
          </a:p>
          <a:p>
            <a:r>
              <a:rPr lang="ru-RU" sz="2400" dirty="0"/>
              <a:t>Я сделала больно и покинула чат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770E0ED-CDA7-126C-20FC-A9435BFBBEA8}"/>
              </a:ext>
            </a:extLst>
          </p:cNvPr>
          <p:cNvSpPr/>
          <p:nvPr/>
        </p:nvSpPr>
        <p:spPr>
          <a:xfrm>
            <a:off x="313765" y="5619565"/>
            <a:ext cx="753035" cy="683581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Рисунок 4" descr="Изображение выглядит как Шрифт, логотип, Графика, символ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53AA30E0-62C6-FF94-398F-EB1A9FD226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5" y="6340039"/>
            <a:ext cx="1324733" cy="52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88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Отгадай название компьютерного устройства «ребус»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F76EAF1-D716-DB1A-690D-041603863A99}"/>
              </a:ext>
            </a:extLst>
          </p:cNvPr>
          <p:cNvSpPr/>
          <p:nvPr/>
        </p:nvSpPr>
        <p:spPr>
          <a:xfrm>
            <a:off x="10440140" y="5619565"/>
            <a:ext cx="1420427" cy="9854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жук, насекомое, беспозвоночный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C8677F78-621A-9805-623C-0CECFAEA33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392" y="1690688"/>
            <a:ext cx="5861215" cy="4582843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C246223-244C-2EEB-C9FF-B9DBD0D46F2F}"/>
              </a:ext>
            </a:extLst>
          </p:cNvPr>
          <p:cNvSpPr/>
          <p:nvPr/>
        </p:nvSpPr>
        <p:spPr>
          <a:xfrm>
            <a:off x="313765" y="5619565"/>
            <a:ext cx="753035" cy="683581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AF5D8D-90F9-9828-1C1A-3A70930CF6B6}"/>
              </a:ext>
            </a:extLst>
          </p:cNvPr>
          <p:cNvSpPr txBox="1"/>
          <p:nvPr/>
        </p:nvSpPr>
        <p:spPr>
          <a:xfrm>
            <a:off x="0" y="2305615"/>
            <a:ext cx="36486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НОЖ – третью букву заменить на «УТБ»</a:t>
            </a:r>
          </a:p>
          <a:p>
            <a:r>
              <a:rPr lang="ru-RU" sz="2800" dirty="0"/>
              <a:t>+</a:t>
            </a:r>
          </a:p>
          <a:p>
            <a:r>
              <a:rPr lang="ru-RU" sz="2800" dirty="0"/>
              <a:t>ЖУК – первую букву убрать</a:t>
            </a:r>
          </a:p>
        </p:txBody>
      </p:sp>
      <p:pic>
        <p:nvPicPr>
          <p:cNvPr id="3" name="Рисунок 2" descr="Изображение выглядит как Шрифт, логотип, Графика, символ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D33AA28F-8E16-6492-F3A8-D75A5AF3A5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5" y="6340039"/>
            <a:ext cx="1324733" cy="52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92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Отгадай название компьютерного устройства по фото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F76EAF1-D716-DB1A-690D-041603863A99}"/>
              </a:ext>
            </a:extLst>
          </p:cNvPr>
          <p:cNvSpPr/>
          <p:nvPr/>
        </p:nvSpPr>
        <p:spPr>
          <a:xfrm>
            <a:off x="10440140" y="5619565"/>
            <a:ext cx="1420427" cy="9854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Изображение выглядит как красный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870C2640-6AAA-4B16-00BB-9700EB39F5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37" y="1690689"/>
            <a:ext cx="9450704" cy="4278676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F3F03EC-B65D-499C-9878-D3B6546F1FA6}"/>
              </a:ext>
            </a:extLst>
          </p:cNvPr>
          <p:cNvSpPr/>
          <p:nvPr/>
        </p:nvSpPr>
        <p:spPr>
          <a:xfrm>
            <a:off x="313765" y="5619565"/>
            <a:ext cx="753035" cy="683581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B45A1C-0CE0-E029-5E5D-E3337FEE0B37}"/>
              </a:ext>
            </a:extLst>
          </p:cNvPr>
          <p:cNvSpPr txBox="1"/>
          <p:nvPr/>
        </p:nvSpPr>
        <p:spPr>
          <a:xfrm>
            <a:off x="226337" y="1593410"/>
            <a:ext cx="2806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Устройство хранения информации </a:t>
            </a:r>
            <a:r>
              <a:rPr lang="en-US" dirty="0"/>
              <a:t>USB</a:t>
            </a:r>
            <a:r>
              <a:rPr lang="ru-RU" dirty="0"/>
              <a:t> _______</a:t>
            </a:r>
          </a:p>
        </p:txBody>
      </p:sp>
      <p:pic>
        <p:nvPicPr>
          <p:cNvPr id="3" name="Рисунок 2" descr="Изображение выглядит как Шрифт, логотип, Графика, символ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F267C5CA-3B2A-AA3E-565C-8B54F50ED1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5" y="6340039"/>
            <a:ext cx="1324733" cy="52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56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Отгадай название компьютерного устройства «составить из букв»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F76EAF1-D716-DB1A-690D-041603863A99}"/>
              </a:ext>
            </a:extLst>
          </p:cNvPr>
          <p:cNvSpPr/>
          <p:nvPr/>
        </p:nvSpPr>
        <p:spPr>
          <a:xfrm>
            <a:off x="10440140" y="5619565"/>
            <a:ext cx="1420427" cy="9854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D6E0FB-479D-F887-1FD2-24D1B6F4BE25}"/>
              </a:ext>
            </a:extLst>
          </p:cNvPr>
          <p:cNvSpPr txBox="1"/>
          <p:nvPr/>
        </p:nvSpPr>
        <p:spPr>
          <a:xfrm>
            <a:off x="2661313" y="2870296"/>
            <a:ext cx="68693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/>
              <a:t>АНИКУШИН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2CAD6A4-6344-7C89-541B-C314284ED6B7}"/>
              </a:ext>
            </a:extLst>
          </p:cNvPr>
          <p:cNvSpPr/>
          <p:nvPr/>
        </p:nvSpPr>
        <p:spPr>
          <a:xfrm>
            <a:off x="313765" y="5619565"/>
            <a:ext cx="753035" cy="683581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968A2C-0558-E24D-936A-F38DA8CA4428}"/>
              </a:ext>
            </a:extLst>
          </p:cNvPr>
          <p:cNvSpPr txBox="1"/>
          <p:nvPr/>
        </p:nvSpPr>
        <p:spPr>
          <a:xfrm>
            <a:off x="4083112" y="5619564"/>
            <a:ext cx="40257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Носят на голове для прослушивания музыки</a:t>
            </a:r>
          </a:p>
        </p:txBody>
      </p:sp>
      <p:pic>
        <p:nvPicPr>
          <p:cNvPr id="6" name="Рисунок 5" descr="Изображение выглядит как Шрифт, логотип, Графика, символ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A32FD271-C858-F330-EC34-2DC92FB5DA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5" y="6340039"/>
            <a:ext cx="1324733" cy="52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838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Отгадай название компьютерного устройства «ребус»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F76EAF1-D716-DB1A-690D-041603863A99}"/>
              </a:ext>
            </a:extLst>
          </p:cNvPr>
          <p:cNvSpPr/>
          <p:nvPr/>
        </p:nvSpPr>
        <p:spPr>
          <a:xfrm>
            <a:off x="10440140" y="5619565"/>
            <a:ext cx="1420427" cy="9854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графическая вставка, мультфильм, рисунок, зарисовк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60B8129C-F8B9-3901-0089-3D33AC46BE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994" y="1690688"/>
            <a:ext cx="9032146" cy="4226866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687F03A-A2A2-11F9-5523-1509976549C5}"/>
              </a:ext>
            </a:extLst>
          </p:cNvPr>
          <p:cNvSpPr/>
          <p:nvPr/>
        </p:nvSpPr>
        <p:spPr>
          <a:xfrm>
            <a:off x="313765" y="5619565"/>
            <a:ext cx="753035" cy="683581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B9204A-771C-5FDA-5CF4-8D72AB907CB1}"/>
              </a:ext>
            </a:extLst>
          </p:cNvPr>
          <p:cNvSpPr txBox="1"/>
          <p:nvPr/>
        </p:nvSpPr>
        <p:spPr>
          <a:xfrm>
            <a:off x="1801640" y="5619565"/>
            <a:ext cx="72180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ПИТ – убрать 2 последние буквы</a:t>
            </a:r>
          </a:p>
          <a:p>
            <a:r>
              <a:rPr lang="ru-RU" sz="2400" dirty="0"/>
              <a:t>+</a:t>
            </a:r>
          </a:p>
          <a:p>
            <a:r>
              <a:rPr lang="ru-RU" sz="2400" dirty="0"/>
              <a:t>РИНГ – заменить четвертую букву на ТЕР</a:t>
            </a:r>
          </a:p>
        </p:txBody>
      </p:sp>
      <p:pic>
        <p:nvPicPr>
          <p:cNvPr id="3" name="Рисунок 2" descr="Изображение выглядит как Шрифт, логотип, Графика, символ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F7373EF0-79EB-A600-EB00-045B821E00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5" y="6340039"/>
            <a:ext cx="1324733" cy="52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777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Отгадай название компьютерного устройства «составить из букв»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F76EAF1-D716-DB1A-690D-041603863A99}"/>
              </a:ext>
            </a:extLst>
          </p:cNvPr>
          <p:cNvSpPr/>
          <p:nvPr/>
        </p:nvSpPr>
        <p:spPr>
          <a:xfrm>
            <a:off x="10440140" y="5619565"/>
            <a:ext cx="1420427" cy="9854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D6E0FB-479D-F887-1FD2-24D1B6F4BE25}"/>
              </a:ext>
            </a:extLst>
          </p:cNvPr>
          <p:cNvSpPr txBox="1"/>
          <p:nvPr/>
        </p:nvSpPr>
        <p:spPr>
          <a:xfrm>
            <a:off x="3618931" y="2870296"/>
            <a:ext cx="49541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/>
              <a:t>КАСРЕН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D570B5-71C4-24C9-978C-49E032459DA8}"/>
              </a:ext>
            </a:extLst>
          </p:cNvPr>
          <p:cNvSpPr/>
          <p:nvPr/>
        </p:nvSpPr>
        <p:spPr>
          <a:xfrm>
            <a:off x="313765" y="5619565"/>
            <a:ext cx="753035" cy="683581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163F5F-A84F-366C-EACA-E19B412DF887}"/>
              </a:ext>
            </a:extLst>
          </p:cNvPr>
          <p:cNvSpPr txBox="1"/>
          <p:nvPr/>
        </p:nvSpPr>
        <p:spPr>
          <a:xfrm>
            <a:off x="3558988" y="5116844"/>
            <a:ext cx="50740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 его помощью фотографии и текстовые документы «помещают» в компьютер</a:t>
            </a:r>
          </a:p>
        </p:txBody>
      </p:sp>
      <p:pic>
        <p:nvPicPr>
          <p:cNvPr id="7" name="Рисунок 6" descr="Изображение выглядит как Шрифт, логотип, Графика, символ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E30663F9-8BDD-CEB9-75B7-C40205DFC0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5" y="6340039"/>
            <a:ext cx="1324733" cy="52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179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Отгадай название компьютерного устройства по фото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F76EAF1-D716-DB1A-690D-041603863A99}"/>
              </a:ext>
            </a:extLst>
          </p:cNvPr>
          <p:cNvSpPr/>
          <p:nvPr/>
        </p:nvSpPr>
        <p:spPr>
          <a:xfrm>
            <a:off x="10440140" y="5619565"/>
            <a:ext cx="1420427" cy="9854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Изображение выглядит как текст, снимок экран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1FD7473C-AC5D-044D-1AF6-62EB89D39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698" y="1690688"/>
            <a:ext cx="7906603" cy="4941627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406F87A-3B42-5606-9A0F-C7B620FD329A}"/>
              </a:ext>
            </a:extLst>
          </p:cNvPr>
          <p:cNvSpPr/>
          <p:nvPr/>
        </p:nvSpPr>
        <p:spPr>
          <a:xfrm>
            <a:off x="313765" y="5619565"/>
            <a:ext cx="753035" cy="683581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6B4BE9-DAC0-F1F2-6752-0AB3F34A8232}"/>
              </a:ext>
            </a:extLst>
          </p:cNvPr>
          <p:cNvSpPr txBox="1"/>
          <p:nvPr/>
        </p:nvSpPr>
        <p:spPr>
          <a:xfrm>
            <a:off x="125506" y="2178424"/>
            <a:ext cx="19005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 этом устройстве появляется эта картинка. Или любая другая.</a:t>
            </a:r>
          </a:p>
        </p:txBody>
      </p:sp>
      <p:pic>
        <p:nvPicPr>
          <p:cNvPr id="3" name="Рисунок 2" descr="Изображение выглядит как Шрифт, логотип, Графика, символ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EE6AB5E4-2DEC-4700-B278-61A97E6A62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5" y="6340039"/>
            <a:ext cx="1324733" cy="52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28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4DE37-3527-8D79-790C-929BF83F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Отгадай название компьютерного устройства «ребус»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F76EAF1-D716-DB1A-690D-041603863A99}"/>
              </a:ext>
            </a:extLst>
          </p:cNvPr>
          <p:cNvSpPr/>
          <p:nvPr/>
        </p:nvSpPr>
        <p:spPr>
          <a:xfrm>
            <a:off x="10440140" y="5619565"/>
            <a:ext cx="1420427" cy="985421"/>
          </a:xfrm>
          <a:prstGeom prst="actionButtonForwardNex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Изображение выглядит как курица, птица, расческа, домашняя птиц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33500915-FCD9-7CAE-C64F-405C18E156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512" y="2426560"/>
            <a:ext cx="6906975" cy="3193005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01C2A9B-4328-00F4-6459-CCD4ED3E10BE}"/>
              </a:ext>
            </a:extLst>
          </p:cNvPr>
          <p:cNvSpPr/>
          <p:nvPr/>
        </p:nvSpPr>
        <p:spPr>
          <a:xfrm>
            <a:off x="313765" y="5619565"/>
            <a:ext cx="753035" cy="683581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73A524-6989-C250-F4CD-1A5F49273852}"/>
              </a:ext>
            </a:extLst>
          </p:cNvPr>
          <p:cNvSpPr txBox="1"/>
          <p:nvPr/>
        </p:nvSpPr>
        <p:spPr>
          <a:xfrm>
            <a:off x="68076" y="1905506"/>
            <a:ext cx="249583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ПИЛА –убрать И</a:t>
            </a:r>
          </a:p>
          <a:p>
            <a:r>
              <a:rPr lang="ru-RU" sz="2400" dirty="0"/>
              <a:t>+</a:t>
            </a:r>
          </a:p>
          <a:p>
            <a:r>
              <a:rPr lang="ru-RU" sz="2400" dirty="0"/>
              <a:t>НШ</a:t>
            </a:r>
          </a:p>
          <a:p>
            <a:r>
              <a:rPr lang="ru-RU" sz="2400" dirty="0"/>
              <a:t>+</a:t>
            </a:r>
          </a:p>
          <a:p>
            <a:r>
              <a:rPr lang="ru-RU" sz="2400" dirty="0"/>
              <a:t>ПЕТУХ – убрать первую и 2 последние буквы</a:t>
            </a:r>
          </a:p>
        </p:txBody>
      </p:sp>
      <p:pic>
        <p:nvPicPr>
          <p:cNvPr id="3" name="Рисунок 2" descr="Изображение выглядит как Шрифт, логотип, Графика, символ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B77D815C-8D9F-5A6C-787F-194778B97B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5" y="6340039"/>
            <a:ext cx="1324733" cy="52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11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4602</TotalTime>
  <Words>211</Words>
  <Application>Microsoft Office PowerPoint</Application>
  <PresentationFormat>Широкоэкранный</PresentationFormat>
  <Paragraphs>39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Aptos</vt:lpstr>
      <vt:lpstr>Aptos Display</vt:lpstr>
      <vt:lpstr>Arial</vt:lpstr>
      <vt:lpstr>Тема Office</vt:lpstr>
      <vt:lpstr>Урок «в 4 руки»</vt:lpstr>
      <vt:lpstr>Отгадай название компьютерного устройства «слово из песни»</vt:lpstr>
      <vt:lpstr>Отгадай название компьютерного устройства «ребус»</vt:lpstr>
      <vt:lpstr>Отгадай название компьютерного устройства по фото</vt:lpstr>
      <vt:lpstr>Отгадай название компьютерного устройства «составить из букв»</vt:lpstr>
      <vt:lpstr>Отгадай название компьютерного устройства «ребус»</vt:lpstr>
      <vt:lpstr>Отгадай название компьютерного устройства «составить из букв»</vt:lpstr>
      <vt:lpstr>Отгадай название компьютерного устройства по фото</vt:lpstr>
      <vt:lpstr>Отгадай название компьютерного устройства «ребус»</vt:lpstr>
      <vt:lpstr>Отгадай название компьютерного устройства «составить из букв»</vt:lpstr>
      <vt:lpstr>Отгадай название компьютерного устройства по фото</vt:lpstr>
      <vt:lpstr>Отгадай название компьютерного устройства по фото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Александр С. Добычин</dc:creator>
  <cp:lastModifiedBy>Александр С. Добычин</cp:lastModifiedBy>
  <cp:revision>18</cp:revision>
  <dcterms:created xsi:type="dcterms:W3CDTF">2025-03-10T10:08:12Z</dcterms:created>
  <dcterms:modified xsi:type="dcterms:W3CDTF">2025-03-28T04:36:10Z</dcterms:modified>
</cp:coreProperties>
</file>