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4" r:id="rId5"/>
    <p:sldId id="280" r:id="rId6"/>
    <p:sldId id="281" r:id="rId7"/>
    <p:sldId id="265" r:id="rId8"/>
    <p:sldId id="268" r:id="rId9"/>
    <p:sldId id="267" r:id="rId10"/>
    <p:sldId id="269" r:id="rId11"/>
    <p:sldId id="270" r:id="rId12"/>
    <p:sldId id="272" r:id="rId13"/>
    <p:sldId id="273" r:id="rId14"/>
    <p:sldId id="274" r:id="rId15"/>
    <p:sldId id="276" r:id="rId16"/>
    <p:sldId id="277" r:id="rId17"/>
    <p:sldId id="279" r:id="rId18"/>
    <p:sldId id="286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6" d="100"/>
          <a:sy n="96" d="100"/>
        </p:scale>
        <p:origin x="-1651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80728"/>
            <a:ext cx="7239000" cy="1728192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4400" dirty="0" smtClean="0"/>
              <a:t>ПОКОРЕНИЕ КОСМОСА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437112"/>
            <a:ext cx="77724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воспитатель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</a:t>
            </a:r>
            <a:r>
              <a:rPr lang="ru-RU" dirty="0" smtClean="0"/>
              <a:t>Прохорова</a:t>
            </a:r>
            <a:endParaRPr lang="ru-RU" dirty="0" smtClean="0"/>
          </a:p>
          <a:p>
            <a:r>
              <a:rPr lang="ru-RU" dirty="0" smtClean="0"/>
              <a:t>                                                  Светлана</a:t>
            </a:r>
          </a:p>
          <a:p>
            <a:r>
              <a:rPr lang="ru-RU" dirty="0" smtClean="0"/>
              <a:t>                                                             Петровна</a:t>
            </a:r>
          </a:p>
          <a:p>
            <a:r>
              <a:rPr lang="ru-RU" dirty="0" smtClean="0"/>
              <a:t>           МКОУ «</a:t>
            </a:r>
            <a:r>
              <a:rPr lang="ru-RU" dirty="0" err="1" smtClean="0"/>
              <a:t>Сенчанская</a:t>
            </a:r>
            <a:r>
              <a:rPr lang="ru-RU" dirty="0" smtClean="0"/>
              <a:t> основная школа № 76»</a:t>
            </a:r>
            <a:endParaRPr lang="ru-RU" dirty="0"/>
          </a:p>
        </p:txBody>
      </p:sp>
    </p:spTree>
  </p:cSld>
  <p:clrMapOvr>
    <a:masterClrMapping/>
  </p:clrMapOvr>
  <p:transition advTm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Елена\Pictures\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Pictures\84876982_large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260648"/>
            <a:ext cx="8877300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Был начат отчет космической эры человечества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Елена\Pictures\6f9e1258dfc185568d260bfa6a9a3b4d_i-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00808"/>
            <a:ext cx="7620000" cy="42967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Picture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Pictures\7034e24836611a1b235c2331e32357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Pictures\img1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Pictures\01_166313_big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52438"/>
            <a:ext cx="8572500" cy="59531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C:\Users\Елена\Pictures\8e87b659e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48000"/>
            <a:ext cx="6858000" cy="3810000"/>
          </a:xfrm>
          <a:prstGeom prst="rect">
            <a:avLst/>
          </a:prstGeom>
          <a:noFill/>
        </p:spPr>
      </p:pic>
      <p:pic>
        <p:nvPicPr>
          <p:cNvPr id="12295" name="Picture 7" descr="C:\Users\Елена\Pictures\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9120"/>
            <a:ext cx="2333625" cy="1552575"/>
          </a:xfrm>
          <a:prstGeom prst="rect">
            <a:avLst/>
          </a:prstGeom>
          <a:noFill/>
        </p:spPr>
      </p:pic>
      <p:pic>
        <p:nvPicPr>
          <p:cNvPr id="12296" name="Picture 8" descr="C:\Users\Елена\Pictures\2-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3645024"/>
            <a:ext cx="2428875" cy="1924050"/>
          </a:xfrm>
          <a:prstGeom prst="rect">
            <a:avLst/>
          </a:prstGeom>
          <a:noFill/>
        </p:spPr>
      </p:pic>
      <p:pic>
        <p:nvPicPr>
          <p:cNvPr id="12297" name="Picture 9" descr="C:\Users\Елена\Pictures\Soyuz-spacecraft-7b4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715000" cy="3797300"/>
          </a:xfrm>
          <a:prstGeom prst="rect">
            <a:avLst/>
          </a:prstGeom>
          <a:noFill/>
        </p:spPr>
      </p:pic>
      <p:pic>
        <p:nvPicPr>
          <p:cNvPr id="12294" name="Picture 6" descr="C:\Users\Елена\Pictures\103559d05272fbc15fddf793a17b510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620688"/>
            <a:ext cx="4286250" cy="23907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Picture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Елена\Pictures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C:\Users\Елена\Pictures\Ben-Canales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2500" cy="63630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а\Pictures\moonrainbow_ru_stma_00_by_isnik2015-d8ly01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185738"/>
            <a:ext cx="9753600" cy="64865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Елена\Pictures\5bee6b79ab48b167178805800d78cebd-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6858000" cy="4572000"/>
          </a:xfrm>
          <a:prstGeom prst="rect">
            <a:avLst/>
          </a:prstGeom>
          <a:noFill/>
        </p:spPr>
      </p:pic>
      <p:pic>
        <p:nvPicPr>
          <p:cNvPr id="15362" name="Picture 2" descr="C:\Users\Елена\Pictures\02dc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238500"/>
            <a:ext cx="5429250" cy="3619500"/>
          </a:xfrm>
          <a:prstGeom prst="rect">
            <a:avLst/>
          </a:prstGeom>
          <a:noFill/>
        </p:spPr>
      </p:pic>
      <p:pic>
        <p:nvPicPr>
          <p:cNvPr id="15364" name="Picture 4" descr="C:\Users\Елена\Pictures\news_771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00600"/>
            <a:ext cx="3175000" cy="2057400"/>
          </a:xfrm>
          <a:prstGeom prst="rect">
            <a:avLst/>
          </a:prstGeom>
          <a:noFill/>
        </p:spPr>
      </p:pic>
      <p:pic>
        <p:nvPicPr>
          <p:cNvPr id="15366" name="Picture 6" descr="C:\Users\Елена\Pictures\37123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620688"/>
            <a:ext cx="3429000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лена\Pictures\45sKq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59" cy="6669359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 descr="C:\Users\Елена\Pictures\37840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848872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К.Э. Циолковский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460377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Космонавтика в сознании русского человека прочно связана с именем Циолковского Константина Эдуардовича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(1857-1935).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Он первым показал,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Что ракета - единственно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возможное средство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овладения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космическим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пространством.</a:t>
            </a:r>
            <a:endParaRPr lang="ru-RU" dirty="0"/>
          </a:p>
        </p:txBody>
      </p:sp>
      <p:pic>
        <p:nvPicPr>
          <p:cNvPr id="68612" name="Picture 4" descr="C:\Users\Елена\Pictures\4564708-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420888"/>
            <a:ext cx="5148064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Елена\Pictures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Pictures\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96944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Users\Елена\Pictures\56bb8da92bc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08912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      Белка и Стрелка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C:\Users\Елена\Pictures\bel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54212"/>
            <a:ext cx="5905500" cy="44291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Users\Елена\Pictures\вост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412</TotalTime>
  <Words>63</Words>
  <Application>Microsoft Office PowerPoint</Application>
  <PresentationFormat>Экран (4:3)</PresentationFormat>
  <Paragraphs>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Яркая</vt:lpstr>
      <vt:lpstr>  ПОКОРЕНИЕ КОСМОСА</vt:lpstr>
      <vt:lpstr>Презентация PowerPoint</vt:lpstr>
      <vt:lpstr>Презентация PowerPoint</vt:lpstr>
      <vt:lpstr>       К.Э. Циолковский</vt:lpstr>
      <vt:lpstr>Презентация PowerPoint</vt:lpstr>
      <vt:lpstr>Презентация PowerPoint</vt:lpstr>
      <vt:lpstr>Презентация PowerPoint</vt:lpstr>
      <vt:lpstr>       Белка и Стрелка</vt:lpstr>
      <vt:lpstr>Презентация PowerPoint</vt:lpstr>
      <vt:lpstr>Презентация PowerPoint</vt:lpstr>
      <vt:lpstr>Презентация PowerPoint</vt:lpstr>
      <vt:lpstr>Был начат отчет космической эры человечества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ПОКОРЕНИЕ КОСМОСА</dc:title>
  <dc:creator>ШКОЛА</dc:creator>
  <cp:lastModifiedBy>User_61</cp:lastModifiedBy>
  <cp:revision>38</cp:revision>
  <dcterms:created xsi:type="dcterms:W3CDTF">2017-04-06T03:43:31Z</dcterms:created>
  <dcterms:modified xsi:type="dcterms:W3CDTF">2022-03-14T06:38:55Z</dcterms:modified>
</cp:coreProperties>
</file>