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4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6" r:id="rId12"/>
    <p:sldId id="275" r:id="rId13"/>
    <p:sldId id="286" r:id="rId14"/>
    <p:sldId id="287" r:id="rId15"/>
    <p:sldId id="288" r:id="rId16"/>
    <p:sldId id="289" r:id="rId17"/>
    <p:sldId id="265" r:id="rId18"/>
    <p:sldId id="290" r:id="rId19"/>
    <p:sldId id="291" r:id="rId20"/>
    <p:sldId id="292" r:id="rId21"/>
    <p:sldId id="293" r:id="rId22"/>
    <p:sldId id="274" r:id="rId23"/>
    <p:sldId id="280" r:id="rId24"/>
    <p:sldId id="294" r:id="rId25"/>
    <p:sldId id="295" r:id="rId26"/>
    <p:sldId id="296" r:id="rId27"/>
    <p:sldId id="297" r:id="rId28"/>
    <p:sldId id="298" r:id="rId29"/>
    <p:sldId id="281" r:id="rId30"/>
    <p:sldId id="299" r:id="rId31"/>
    <p:sldId id="300" r:id="rId32"/>
    <p:sldId id="301" r:id="rId33"/>
    <p:sldId id="302" r:id="rId34"/>
    <p:sldId id="303" r:id="rId35"/>
    <p:sldId id="282" r:id="rId36"/>
    <p:sldId id="305" r:id="rId37"/>
    <p:sldId id="306" r:id="rId38"/>
    <p:sldId id="307" r:id="rId39"/>
    <p:sldId id="308" r:id="rId40"/>
    <p:sldId id="285" r:id="rId41"/>
    <p:sldId id="309" r:id="rId42"/>
    <p:sldId id="310" r:id="rId43"/>
    <p:sldId id="311" r:id="rId44"/>
    <p:sldId id="312" r:id="rId45"/>
    <p:sldId id="284" r:id="rId46"/>
    <p:sldId id="313" r:id="rId47"/>
    <p:sldId id="314" r:id="rId48"/>
    <p:sldId id="315" r:id="rId49"/>
    <p:sldId id="316" r:id="rId50"/>
    <p:sldId id="283" r:id="rId51"/>
    <p:sldId id="317" r:id="rId52"/>
    <p:sldId id="318" r:id="rId53"/>
    <p:sldId id="319" r:id="rId54"/>
    <p:sldId id="320" r:id="rId55"/>
    <p:sldId id="279" r:id="rId56"/>
    <p:sldId id="346" r:id="rId57"/>
    <p:sldId id="335" r:id="rId58"/>
    <p:sldId id="340" r:id="rId59"/>
    <p:sldId id="330" r:id="rId60"/>
    <p:sldId id="278" r:id="rId61"/>
    <p:sldId id="277" r:id="rId62"/>
    <p:sldId id="329" r:id="rId63"/>
    <p:sldId id="334" r:id="rId64"/>
    <p:sldId id="336" r:id="rId65"/>
    <p:sldId id="342" r:id="rId66"/>
    <p:sldId id="341" r:id="rId67"/>
    <p:sldId id="337" r:id="rId68"/>
    <p:sldId id="339" r:id="rId69"/>
    <p:sldId id="332" r:id="rId70"/>
    <p:sldId id="321" r:id="rId71"/>
    <p:sldId id="322" r:id="rId72"/>
    <p:sldId id="323" r:id="rId73"/>
    <p:sldId id="327" r:id="rId74"/>
    <p:sldId id="326" r:id="rId75"/>
    <p:sldId id="331" r:id="rId76"/>
    <p:sldId id="273" r:id="rId77"/>
    <p:sldId id="325" r:id="rId78"/>
    <p:sldId id="324" r:id="rId79"/>
    <p:sldId id="328" r:id="rId80"/>
    <p:sldId id="333" r:id="rId81"/>
    <p:sldId id="338" r:id="rId82"/>
    <p:sldId id="343" r:id="rId83"/>
    <p:sldId id="344" r:id="rId84"/>
    <p:sldId id="345" r:id="rId8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09" autoAdjust="0"/>
    <p:restoredTop sz="94660"/>
  </p:normalViewPr>
  <p:slideViewPr>
    <p:cSldViewPr>
      <p:cViewPr>
        <p:scale>
          <a:sx n="98" d="100"/>
          <a:sy n="98" d="100"/>
        </p:scale>
        <p:origin x="-648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46.xml"/><Relationship Id="rId3" Type="http://schemas.openxmlformats.org/officeDocument/2006/relationships/slide" Target="slide41.xml"/><Relationship Id="rId7" Type="http://schemas.openxmlformats.org/officeDocument/2006/relationships/slide" Target="slide50.xml"/><Relationship Id="rId12" Type="http://schemas.openxmlformats.org/officeDocument/2006/relationships/slide" Target="slide45.xml"/><Relationship Id="rId17" Type="http://schemas.openxmlformats.org/officeDocument/2006/relationships/slide" Target="slide3.xml"/><Relationship Id="rId2" Type="http://schemas.openxmlformats.org/officeDocument/2006/relationships/slide" Target="slide40.xml"/><Relationship Id="rId16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11" Type="http://schemas.openxmlformats.org/officeDocument/2006/relationships/slide" Target="slide54.xml"/><Relationship Id="rId5" Type="http://schemas.openxmlformats.org/officeDocument/2006/relationships/slide" Target="slide43.xml"/><Relationship Id="rId15" Type="http://schemas.openxmlformats.org/officeDocument/2006/relationships/slide" Target="slide48.xml"/><Relationship Id="rId10" Type="http://schemas.openxmlformats.org/officeDocument/2006/relationships/slide" Target="slide53.xml"/><Relationship Id="rId4" Type="http://schemas.openxmlformats.org/officeDocument/2006/relationships/slide" Target="slide42.xml"/><Relationship Id="rId9" Type="http://schemas.openxmlformats.org/officeDocument/2006/relationships/slide" Target="slide52.xml"/><Relationship Id="rId14" Type="http://schemas.openxmlformats.org/officeDocument/2006/relationships/slide" Target="slide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8.xml"/><Relationship Id="rId7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13" Type="http://schemas.openxmlformats.org/officeDocument/2006/relationships/slide" Target="slide59.xml"/><Relationship Id="rId18" Type="http://schemas.openxmlformats.org/officeDocument/2006/relationships/slide" Target="slide57.xml"/><Relationship Id="rId26" Type="http://schemas.openxmlformats.org/officeDocument/2006/relationships/slide" Target="slide83.xml"/><Relationship Id="rId3" Type="http://schemas.openxmlformats.org/officeDocument/2006/relationships/slide" Target="slide61.xml"/><Relationship Id="rId21" Type="http://schemas.openxmlformats.org/officeDocument/2006/relationships/slide" Target="slide81.xml"/><Relationship Id="rId7" Type="http://schemas.openxmlformats.org/officeDocument/2006/relationships/slide" Target="slide78.xml"/><Relationship Id="rId12" Type="http://schemas.openxmlformats.org/officeDocument/2006/relationships/slide" Target="slide62.xml"/><Relationship Id="rId17" Type="http://schemas.openxmlformats.org/officeDocument/2006/relationships/slide" Target="slide63.xml"/><Relationship Id="rId25" Type="http://schemas.openxmlformats.org/officeDocument/2006/relationships/slide" Target="slide65.xml"/><Relationship Id="rId2" Type="http://schemas.openxmlformats.org/officeDocument/2006/relationships/slide" Target="slide76.xml"/><Relationship Id="rId16" Type="http://schemas.openxmlformats.org/officeDocument/2006/relationships/slide" Target="slide80.xml"/><Relationship Id="rId20" Type="http://schemas.openxmlformats.org/officeDocument/2006/relationships/slide" Target="slide67.xml"/><Relationship Id="rId29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11" Type="http://schemas.openxmlformats.org/officeDocument/2006/relationships/slide" Target="slide79.xml"/><Relationship Id="rId24" Type="http://schemas.openxmlformats.org/officeDocument/2006/relationships/slide" Target="slide66.xml"/><Relationship Id="rId5" Type="http://schemas.openxmlformats.org/officeDocument/2006/relationships/slide" Target="slide70.xml"/><Relationship Id="rId15" Type="http://schemas.openxmlformats.org/officeDocument/2006/relationships/slide" Target="slide69.xml"/><Relationship Id="rId23" Type="http://schemas.openxmlformats.org/officeDocument/2006/relationships/slide" Target="slide58.xml"/><Relationship Id="rId28" Type="http://schemas.openxmlformats.org/officeDocument/2006/relationships/slide" Target="slide56.xml"/><Relationship Id="rId10" Type="http://schemas.openxmlformats.org/officeDocument/2006/relationships/slide" Target="slide73.xml"/><Relationship Id="rId19" Type="http://schemas.openxmlformats.org/officeDocument/2006/relationships/slide" Target="slide64.xml"/><Relationship Id="rId4" Type="http://schemas.openxmlformats.org/officeDocument/2006/relationships/slide" Target="slide55.xml"/><Relationship Id="rId9" Type="http://schemas.openxmlformats.org/officeDocument/2006/relationships/slide" Target="slide74.xml"/><Relationship Id="rId14" Type="http://schemas.openxmlformats.org/officeDocument/2006/relationships/slide" Target="slide75.xml"/><Relationship Id="rId22" Type="http://schemas.openxmlformats.org/officeDocument/2006/relationships/slide" Target="slide68.xml"/><Relationship Id="rId27" Type="http://schemas.openxmlformats.org/officeDocument/2006/relationships/slide" Target="slide8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slide" Target="slide30.xml"/><Relationship Id="rId7" Type="http://schemas.openxmlformats.org/officeDocument/2006/relationships/slide" Target="slide33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9" Type="http://schemas.openxmlformats.org/officeDocument/2006/relationships/slide" Target="slide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slide" Target="slide3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Электронное расписание маршрутного автобуса села </a:t>
            </a:r>
            <a:r>
              <a:rPr lang="ru-RU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Бердигестях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. Приложение к сотовому телефону.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817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ЦУБ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1)09.35,</a:t>
            </a:r>
            <a:r>
              <a:rPr lang="ru-RU" dirty="0" smtClean="0"/>
              <a:t> </a:t>
            </a:r>
            <a:r>
              <a:rPr lang="ru-RU" dirty="0" smtClean="0">
                <a:hlinkClick r:id="rId3" action="ppaction://hlinksldjump"/>
              </a:rPr>
              <a:t>11.10,</a:t>
            </a:r>
            <a:r>
              <a:rPr lang="ru-RU" dirty="0" smtClean="0">
                <a:hlinkClick r:id="rId2" action="ppaction://hlinksldjump"/>
              </a:rPr>
              <a:t> </a:t>
            </a:r>
            <a:r>
              <a:rPr lang="ru-RU" dirty="0" smtClean="0">
                <a:hlinkClick r:id="rId4" action="ppaction://hlinksldjump"/>
              </a:rPr>
              <a:t>14.15,</a:t>
            </a:r>
            <a:r>
              <a:rPr lang="ru-RU" dirty="0" smtClean="0">
                <a:hlinkClick r:id="rId2" action="ppaction://hlinksldjump"/>
              </a:rPr>
              <a:t> </a:t>
            </a:r>
            <a:r>
              <a:rPr lang="ru-RU" dirty="0" smtClean="0">
                <a:hlinkClick r:id="rId5" action="ppaction://hlinksldjump"/>
              </a:rPr>
              <a:t>15.50,</a:t>
            </a:r>
            <a:r>
              <a:rPr lang="ru-RU" dirty="0" smtClean="0">
                <a:hlinkClick r:id="rId2" action="ppaction://hlinksldjump"/>
              </a:rPr>
              <a:t> </a:t>
            </a:r>
            <a:r>
              <a:rPr lang="ru-RU" dirty="0" smtClean="0">
                <a:hlinkClick r:id="rId6" action="ppaction://hlinksldjump"/>
              </a:rPr>
              <a:t>17.20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2)08.23, </a:t>
            </a:r>
            <a:r>
              <a:rPr lang="ru-RU" dirty="0" smtClean="0">
                <a:hlinkClick r:id="rId8" action="ppaction://hlinksldjump"/>
              </a:rPr>
              <a:t>10.00,</a:t>
            </a:r>
            <a:r>
              <a:rPr lang="ru-RU" dirty="0" smtClean="0">
                <a:hlinkClick r:id="rId7" action="ppaction://hlinksldjump"/>
              </a:rPr>
              <a:t> </a:t>
            </a:r>
            <a:r>
              <a:rPr lang="ru-RU" dirty="0" smtClean="0">
                <a:hlinkClick r:id="rId9" action="ppaction://hlinksldjump"/>
              </a:rPr>
              <a:t>11.35, </a:t>
            </a:r>
            <a:r>
              <a:rPr lang="ru-RU" dirty="0" smtClean="0">
                <a:hlinkClick r:id="rId10" action="ppaction://hlinksldjump"/>
              </a:rPr>
              <a:t>14.40,</a:t>
            </a:r>
            <a:r>
              <a:rPr lang="ru-RU" dirty="0" smtClean="0">
                <a:hlinkClick r:id="rId11" action="ppaction://hlinksldjump"/>
              </a:rPr>
              <a:t> 16.15</a:t>
            </a:r>
            <a:endParaRPr lang="ru-RU" dirty="0" smtClean="0"/>
          </a:p>
          <a:p>
            <a:r>
              <a:rPr lang="ru-RU" dirty="0" smtClean="0">
                <a:hlinkClick r:id="rId12" action="ppaction://hlinksldjump"/>
              </a:rPr>
              <a:t>3)08.51</a:t>
            </a:r>
            <a:r>
              <a:rPr lang="ru-RU" dirty="0" smtClean="0">
                <a:hlinkClick r:id="rId13" action="ppaction://hlinksldjump"/>
              </a:rPr>
              <a:t>, 10.40, </a:t>
            </a:r>
            <a:r>
              <a:rPr lang="ru-RU" dirty="0" smtClean="0">
                <a:hlinkClick r:id="rId14" action="ppaction://hlinksldjump"/>
              </a:rPr>
              <a:t>12.20, </a:t>
            </a:r>
            <a:r>
              <a:rPr lang="ru-RU" dirty="0" smtClean="0">
                <a:hlinkClick r:id="rId15" action="ppaction://hlinksldjump"/>
              </a:rPr>
              <a:t>15.17,</a:t>
            </a:r>
            <a:r>
              <a:rPr lang="ru-RU" dirty="0" smtClean="0">
                <a:hlinkClick r:id="rId16" action="ppaction://hlinksldjump"/>
              </a:rPr>
              <a:t> 16.35</a:t>
            </a:r>
            <a:endParaRPr lang="ru-RU" dirty="0"/>
          </a:p>
        </p:txBody>
      </p:sp>
      <p:sp>
        <p:nvSpPr>
          <p:cNvPr id="4" name="Управляющая кнопка: назад 3">
            <a:hlinkClick r:id="rId17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378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smtClean="0"/>
              <a:t>                  </a:t>
            </a:r>
            <a:r>
              <a:rPr lang="ru-RU" sz="1200" dirty="0" smtClean="0"/>
              <a:t>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57158" y="4357694"/>
            <a:ext cx="1142214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857760"/>
            <a:ext cx="142876" cy="142876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ru-RU"/>
          </a:p>
        </p:txBody>
      </p:sp>
      <p:sp>
        <p:nvSpPr>
          <p:cNvPr id="45" name="Управляющая кнопка: назад 44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6"/>
          </p:cNvCxnSpPr>
          <p:nvPr/>
        </p:nvCxnSpPr>
        <p:spPr>
          <a:xfrm rot="10800000">
            <a:off x="357158" y="4929198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62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71802" y="1928802"/>
            <a:ext cx="642942" cy="414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0.04463 C 0.00191 -0.04995 0.00121 -0.05365 -0.00955 -0.06313 C -0.01111 -0.06452 -0.0125 -0.06568 -0.01407 -0.06706 C -0.01563 -0.06845 -0.01875 -0.07123 -0.01875 -0.07123 C -0.01979 -0.074 -0.02032 -0.07724 -0.0217 -0.07955 C -0.02292 -0.0814 -0.02535 -0.0814 -0.02639 -0.08348 C -0.02813 -0.08718 -0.02952 -0.09597 -0.02952 -0.09597 C -0.02778 -0.12257 -0.02969 -0.11725 -0.02032 -0.13274 C -0.01424 -0.14269 -0.02066 -0.13598 -0.0125 -0.14292 C -0.01042 -0.15124 -0.00729 -0.15471 -0.00174 -0.15934 C 0.00538 -0.17437 -0.00348 -0.15749 0.0059 -0.16975 C 0.02343 -0.19264 0.01232 -0.18385 0.05052 -0.18593 C 0.0783 -0.19819 0.10625 -0.18894 0.13663 -0.18802 C 0.15955 -0.16882 0.14253 -0.1147 0.13975 -0.08163 C 0.13472 0.03724 0.13698 -0.0289 0.13975 0.2137 C 0.13993 0.22341 0.14184 0.22896 0.14739 0.23405 C 0.18194 0.2315 0.17899 0.23058 0.21823 0.23405 C 0.22361 0.23451 0.23368 0.24029 0.23368 0.24029 C 0.27222 0.2389 0.30451 0.23705 0.34132 0.22988 C 0.40295 0.2315 0.46423 0.23451 0.52587 0.23613 C 0.55712 0.2389 0.54132 0.23821 0.57361 0.23821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92877" y="4321975"/>
            <a:ext cx="1070776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571504" cy="42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endCxn id="67" idx="6"/>
          </p:cNvCxnSpPr>
          <p:nvPr/>
        </p:nvCxnSpPr>
        <p:spPr>
          <a:xfrm rot="10800000">
            <a:off x="357158" y="4857760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72" idx="4"/>
          </p:cNvCxnSpPr>
          <p:nvPr/>
        </p:nvCxnSpPr>
        <p:spPr>
          <a:xfrm rot="16200000" flipH="1">
            <a:off x="1250133" y="3393281"/>
            <a:ext cx="64294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C 0.00052 -0.00208 0.00191 -0.00416 0.00156 -0.00625 C 0.00087 -0.01203 -0.01007 -0.02983 -0.01233 -0.03076 C -0.01389 -0.03145 -0.01563 -0.03169 -0.01702 -0.03284 C -0.02031 -0.03515 -0.02622 -0.04094 -0.02622 -0.04094 C -0.02847 -0.05019 -0.03403 -0.05828 -0.04011 -0.0636 C -0.04115 -0.06776 -0.04202 -0.07169 -0.04306 -0.07586 C -0.04358 -0.07794 -0.04219 -0.08002 -0.04149 -0.08187 C -0.03663 -0.09343 -0.0316 -0.10338 -0.02309 -0.11055 C -0.02101 -0.11471 -0.0191 -0.11887 -0.01702 -0.12304 C -0.01615 -0.12489 -0.01649 -0.12743 -0.01545 -0.12905 C -0.01424 -0.1309 -0.01233 -0.13182 -0.01077 -0.13321 C -0.00538 -0.14385 0.00139 -0.15194 0.01076 -0.15564 C 0.04618 -0.15472 0.08055 -0.15634 0.11528 -0.14963 C 0.1184 -0.13737 0.11996 -0.12489 0.12309 -0.11263 C 0.12326 -0.08811 0.11788 0.01179 0.1276 0.0636 C 0.12812 0.108 0.12917 0.1524 0.12917 0.19681 C 0.12917 0.30018 0.12604 0.26619 0.03385 0.2685 C -0.04045 0.28839 -0.12431 0.27359 -0.20156 0.27058 C -0.2309 0.25763 -0.24497 0.26734 -0.28767 0.2685 C -0.29202 0.28561 -0.29392 0.29949 -0.29549 0.31776 C -0.29427 0.35684 -0.29219 0.39362 -0.29392 0.43247 C -0.30677 0.43177 -0.31945 0.43108 -0.33229 0.43039 C -0.34149 0.42969 -0.36007 0.42831 -0.36007 0.4283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92877" y="4321975"/>
            <a:ext cx="1070776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571504" cy="42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endCxn id="67" idx="6"/>
          </p:cNvCxnSpPr>
          <p:nvPr/>
        </p:nvCxnSpPr>
        <p:spPr>
          <a:xfrm rot="10800000">
            <a:off x="357158" y="4857760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72" idx="4"/>
          </p:cNvCxnSpPr>
          <p:nvPr/>
        </p:nvCxnSpPr>
        <p:spPr>
          <a:xfrm rot="16200000" flipH="1">
            <a:off x="1250133" y="3393281"/>
            <a:ext cx="64294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C 0.00052 -0.00208 0.00191 -0.00416 0.00156 -0.00625 C 0.00087 -0.01203 -0.01007 -0.02983 -0.01233 -0.03076 C -0.01389 -0.03145 -0.01563 -0.03169 -0.01702 -0.03284 C -0.02031 -0.03515 -0.02622 -0.04094 -0.02622 -0.04094 C -0.02847 -0.05019 -0.03403 -0.05828 -0.04011 -0.0636 C -0.04115 -0.06776 -0.04202 -0.07169 -0.04306 -0.07586 C -0.04358 -0.07794 -0.04219 -0.08002 -0.04149 -0.08187 C -0.03663 -0.09343 -0.0316 -0.10338 -0.02309 -0.11055 C -0.02101 -0.11471 -0.0191 -0.11887 -0.01702 -0.12304 C -0.01615 -0.12489 -0.01649 -0.12743 -0.01545 -0.12905 C -0.01424 -0.1309 -0.01233 -0.13182 -0.01077 -0.13321 C -0.00538 -0.14385 0.00139 -0.15194 0.01076 -0.15564 C 0.04618 -0.15472 0.08055 -0.15634 0.11528 -0.14963 C 0.1184 -0.13737 0.11996 -0.12489 0.12309 -0.11263 C 0.12326 -0.08811 0.11788 0.01179 0.1276 0.0636 C 0.12812 0.108 0.12917 0.1524 0.12917 0.19681 C 0.12917 0.30018 0.12604 0.26619 0.03385 0.2685 C -0.04045 0.28839 -0.12431 0.27359 -0.20156 0.27058 C -0.2309 0.25763 -0.24497 0.26734 -0.28767 0.2685 C -0.29202 0.28561 -0.29392 0.29949 -0.29549 0.31776 C -0.29427 0.35684 -0.29219 0.39362 -0.29392 0.43247 C -0.30677 0.43177 -0.31945 0.43108 -0.33229 0.43039 C -0.34149 0.42969 -0.36007 0.42831 -0.36007 0.4283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92877" y="4321975"/>
            <a:ext cx="1070776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571504" cy="42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endCxn id="67" idx="6"/>
          </p:cNvCxnSpPr>
          <p:nvPr/>
        </p:nvCxnSpPr>
        <p:spPr>
          <a:xfrm rot="10800000">
            <a:off x="357158" y="4857760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72" idx="4"/>
          </p:cNvCxnSpPr>
          <p:nvPr/>
        </p:nvCxnSpPr>
        <p:spPr>
          <a:xfrm rot="16200000" flipH="1">
            <a:off x="1250133" y="3393281"/>
            <a:ext cx="64294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C 0.00052 -0.00208 0.00191 -0.00416 0.00156 -0.00625 C 0.00087 -0.01203 -0.01007 -0.02983 -0.01233 -0.03076 C -0.01389 -0.03145 -0.01563 -0.03169 -0.01702 -0.03284 C -0.02031 -0.03515 -0.02622 -0.04094 -0.02622 -0.04094 C -0.02847 -0.05019 -0.03403 -0.05828 -0.04011 -0.0636 C -0.04115 -0.06776 -0.04202 -0.07169 -0.04306 -0.07586 C -0.04358 -0.07794 -0.04219 -0.08002 -0.04149 -0.08187 C -0.03663 -0.09343 -0.0316 -0.10338 -0.02309 -0.11055 C -0.02101 -0.11471 -0.0191 -0.11887 -0.01702 -0.12304 C -0.01615 -0.12489 -0.01649 -0.12743 -0.01545 -0.12905 C -0.01424 -0.1309 -0.01233 -0.13182 -0.01077 -0.13321 C -0.00538 -0.14385 0.00139 -0.15194 0.01076 -0.15564 C 0.04618 -0.15472 0.08055 -0.15634 0.11528 -0.14963 C 0.1184 -0.13737 0.11996 -0.12489 0.12309 -0.11263 C 0.12326 -0.08811 0.11788 0.01179 0.1276 0.0636 C 0.12812 0.108 0.12917 0.1524 0.12917 0.19681 C 0.12917 0.30018 0.12604 0.26619 0.03385 0.2685 C -0.04045 0.28839 -0.12431 0.27359 -0.20156 0.27058 C -0.2309 0.25763 -0.24497 0.26734 -0.28767 0.2685 C -0.29202 0.28561 -0.29392 0.29949 -0.29549 0.31776 C -0.29427 0.35684 -0.29219 0.39362 -0.29392 0.43247 C -0.30677 0.43177 -0.31945 0.43108 -0.33229 0.43039 C -0.34149 0.42969 -0.36007 0.42831 -0.36007 0.4283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92877" y="4321975"/>
            <a:ext cx="1070776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571504" cy="42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endCxn id="67" idx="6"/>
          </p:cNvCxnSpPr>
          <p:nvPr/>
        </p:nvCxnSpPr>
        <p:spPr>
          <a:xfrm rot="10800000">
            <a:off x="357158" y="4857760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72" idx="4"/>
          </p:cNvCxnSpPr>
          <p:nvPr/>
        </p:nvCxnSpPr>
        <p:spPr>
          <a:xfrm rot="16200000" flipH="1">
            <a:off x="1250133" y="3393281"/>
            <a:ext cx="64294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C 0.00052 -0.00208 0.00191 -0.00416 0.00156 -0.00625 C 0.00087 -0.01203 -0.01007 -0.02983 -0.01233 -0.03076 C -0.01389 -0.03145 -0.01563 -0.03169 -0.01702 -0.03284 C -0.02031 -0.03515 -0.02622 -0.04094 -0.02622 -0.04094 C -0.02847 -0.05019 -0.03403 -0.05828 -0.04011 -0.0636 C -0.04115 -0.06776 -0.04202 -0.07169 -0.04306 -0.07586 C -0.04358 -0.07794 -0.04219 -0.08002 -0.04149 -0.08187 C -0.03663 -0.09343 -0.0316 -0.10338 -0.02309 -0.11055 C -0.02101 -0.11471 -0.0191 -0.11887 -0.01702 -0.12304 C -0.01615 -0.12489 -0.01649 -0.12743 -0.01545 -0.12905 C -0.01424 -0.1309 -0.01233 -0.13182 -0.01077 -0.13321 C -0.00538 -0.14385 0.00139 -0.15194 0.01076 -0.15564 C 0.04618 -0.15472 0.08055 -0.15634 0.11528 -0.14963 C 0.1184 -0.13737 0.11996 -0.12489 0.12309 -0.11263 C 0.12326 -0.08811 0.11788 0.01179 0.1276 0.0636 C 0.12812 0.108 0.12917 0.1524 0.12917 0.19681 C 0.12917 0.30018 0.12604 0.26619 0.03385 0.2685 C -0.04045 0.28839 -0.12431 0.27359 -0.20156 0.27058 C -0.2309 0.25763 -0.24497 0.26734 -0.28767 0.2685 C -0.29202 0.28561 -0.29392 0.29949 -0.29549 0.31776 C -0.29427 0.35684 -0.29219 0.39362 -0.29392 0.43247 C -0.30677 0.43177 -0.31945 0.43108 -0.33229 0.43039 C -0.34149 0.42969 -0.36007 0.42831 -0.36007 0.4283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92877" y="4321975"/>
            <a:ext cx="1070776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00636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571504" cy="42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857224" cy="785794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endCxn id="67" idx="6"/>
          </p:cNvCxnSpPr>
          <p:nvPr/>
        </p:nvCxnSpPr>
        <p:spPr>
          <a:xfrm rot="10800000">
            <a:off x="357158" y="4857760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72" idx="4"/>
          </p:cNvCxnSpPr>
          <p:nvPr/>
        </p:nvCxnSpPr>
        <p:spPr>
          <a:xfrm rot="16200000" flipH="1">
            <a:off x="1250133" y="3393281"/>
            <a:ext cx="64294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C 0.00052 -0.00208 0.00191 -0.00416 0.00156 -0.00625 C 0.00087 -0.01203 -0.01007 -0.02983 -0.01233 -0.03076 C -0.01389 -0.03145 -0.01563 -0.03169 -0.01702 -0.03284 C -0.02031 -0.03515 -0.02622 -0.04094 -0.02622 -0.04094 C -0.02847 -0.05019 -0.03403 -0.05828 -0.04011 -0.0636 C -0.04115 -0.06776 -0.04202 -0.07169 -0.04306 -0.07586 C -0.04358 -0.07794 -0.04219 -0.08002 -0.04149 -0.08187 C -0.03663 -0.09343 -0.0316 -0.10338 -0.02309 -0.11055 C -0.02101 -0.11471 -0.0191 -0.11887 -0.01702 -0.12304 C -0.01615 -0.12489 -0.01649 -0.12743 -0.01545 -0.12905 C -0.01424 -0.1309 -0.01233 -0.13182 -0.01077 -0.13321 C -0.00538 -0.14385 0.00139 -0.15194 0.01076 -0.15564 C 0.04618 -0.15472 0.08055 -0.15634 0.11528 -0.14963 C 0.1184 -0.13737 0.11996 -0.12489 0.12309 -0.11263 C 0.12326 -0.08811 0.11788 0.01179 0.1276 0.0636 C 0.12812 0.108 0.12917 0.1524 0.12917 0.19681 C 0.12917 0.30018 0.12604 0.26619 0.03385 0.2685 C -0.04045 0.28839 -0.12431 0.27359 -0.20156 0.27058 C -0.2309 0.25763 -0.24497 0.26734 -0.28767 0.2685 C -0.29202 0.28561 -0.29392 0.29949 -0.29549 0.31776 C -0.29427 0.35684 -0.29219 0.39362 -0.29392 0.43247 C -0.30677 0.43177 -0.31945 0.43108 -0.33229 0.43039 C -0.34149 0.42969 -0.36007 0.42831 -0.36007 0.4283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285720" y="4429132"/>
            <a:ext cx="1285090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43512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85720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3786190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4"/>
          </p:cNvCxnSpPr>
          <p:nvPr/>
        </p:nvCxnSpPr>
        <p:spPr>
          <a:xfrm rot="10800000">
            <a:off x="357158" y="5072074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4957" y="2894009"/>
            <a:ext cx="1642280" cy="284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0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407 C -0.0033 -0.03238 -0.02639 -0.04186 -0.04514 -0.04695 C -0.07795 -0.04602 -0.13003 -0.05018 -0.16528 -0.0407 C -0.25677 -0.04278 -0.34583 -0.04949 -0.4375 -0.05088 C -0.47743 -0.05758 -0.43264 -0.05088 -0.52674 -0.05088 C -0.60625 -0.05088 -0.68576 -0.05388 -0.76528 -0.05504 C -0.7908 -0.05411 -0.81528 -0.06498 -0.83594 -0.04695 C -0.84878 0.00463 -0.83854 -0.04047 -0.84062 0.08835 C -0.84097 0.11286 -0.84167 0.13761 -0.84219 0.16212 C -0.86059 0.16143 -0.87917 0.16119 -0.89757 0.16004 C -0.89965 0.15981 -0.90365 0.15819 -0.90365 0.1581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285720" y="4429132"/>
            <a:ext cx="1285090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43512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85720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3786190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4"/>
          </p:cNvCxnSpPr>
          <p:nvPr/>
        </p:nvCxnSpPr>
        <p:spPr>
          <a:xfrm rot="10800000">
            <a:off x="357158" y="5072074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4957" y="2894009"/>
            <a:ext cx="1642280" cy="284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0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407 C -0.0033 -0.03238 -0.02639 -0.04186 -0.04514 -0.04695 C -0.07795 -0.04602 -0.13003 -0.05018 -0.16528 -0.0407 C -0.25677 -0.04278 -0.34583 -0.04949 -0.4375 -0.05088 C -0.47743 -0.05758 -0.43264 -0.05088 -0.52674 -0.05088 C -0.60625 -0.05088 -0.68576 -0.05388 -0.76528 -0.05504 C -0.7908 -0.05411 -0.81528 -0.06498 -0.83594 -0.04695 C -0.84878 0.00463 -0.83854 -0.04047 -0.84062 0.08835 C -0.84097 0.11286 -0.84167 0.13761 -0.84219 0.16212 C -0.86059 0.16143 -0.87917 0.16119 -0.89757 0.16004 C -0.89965 0.15981 -0.90365 0.15819 -0.90365 0.1581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285720" y="4429132"/>
            <a:ext cx="1285090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43512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85720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0" y="3786190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4"/>
          </p:cNvCxnSpPr>
          <p:nvPr/>
        </p:nvCxnSpPr>
        <p:spPr>
          <a:xfrm rot="10800000">
            <a:off x="357158" y="5072074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4957" y="2894009"/>
            <a:ext cx="1642280" cy="284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0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407 C -0.0033 -0.03238 -0.02639 -0.04186 -0.04514 -0.04695 C -0.07795 -0.04602 -0.13003 -0.05018 -0.16528 -0.0407 C -0.25677 -0.04278 -0.34583 -0.04949 -0.4375 -0.05088 C -0.47743 -0.05758 -0.43264 -0.05088 -0.52674 -0.05088 C -0.60625 -0.05088 -0.68576 -0.05388 -0.76528 -0.05504 C -0.7908 -0.05411 -0.81528 -0.06498 -0.83594 -0.04695 C -0.84878 0.00463 -0.83854 -0.04047 -0.84062 0.08835 C -0.84097 0.11286 -0.84167 0.13761 -0.84219 0.16212 C -0.86059 0.16143 -0.87917 0.16119 -0.89757 0.16004 C -0.89965 0.15981 -0.90365 0.15819 -0.90365 0.1581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1)Выберите нужную остановку от которой вам нужно отправится.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2)Нажмите на нужное вам время.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3)Чтобы вернуться на нужную вам остановку нажмите на стрелку.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4)Спасибо за то что воспользовались нашей услугой!</a:t>
            </a:r>
          </a:p>
          <a:p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7927152" y="4725144"/>
            <a:ext cx="648072" cy="64807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285720" y="4429132"/>
            <a:ext cx="1285090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43512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85720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3786190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4"/>
          </p:cNvCxnSpPr>
          <p:nvPr/>
        </p:nvCxnSpPr>
        <p:spPr>
          <a:xfrm rot="10800000">
            <a:off x="357158" y="5072074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4957" y="2894009"/>
            <a:ext cx="1642280" cy="284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0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407 C -0.0033 -0.03238 -0.02639 -0.04186 -0.04514 -0.04695 C -0.07795 -0.04602 -0.13003 -0.05018 -0.16528 -0.0407 C -0.25677 -0.04278 -0.34583 -0.04949 -0.4375 -0.05088 C -0.47743 -0.05758 -0.43264 -0.05088 -0.52674 -0.05088 C -0.60625 -0.05088 -0.68576 -0.05388 -0.76528 -0.05504 C -0.7908 -0.05411 -0.81528 -0.06498 -0.83594 -0.04695 C -0.84878 0.00463 -0.83854 -0.04047 -0.84062 0.08835 C -0.84097 0.11286 -0.84167 0.13761 -0.84219 0.16212 C -0.86059 0.16143 -0.87917 0.16119 -0.89757 0.16004 C -0.89965 0.15981 -0.90365 0.15819 -0.90365 0.1581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285720" y="4429132"/>
            <a:ext cx="1285090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43512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85720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4000504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>
            <a:endCxn id="67" idx="4"/>
          </p:cNvCxnSpPr>
          <p:nvPr/>
        </p:nvCxnSpPr>
        <p:spPr>
          <a:xfrm rot="10800000">
            <a:off x="357158" y="5072074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4957" y="2894009"/>
            <a:ext cx="1642280" cy="284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0" idx="1"/>
          </p:cNvCxnSpPr>
          <p:nvPr/>
        </p:nvCxnSpPr>
        <p:spPr>
          <a:xfrm rot="16200000" flipH="1">
            <a:off x="1128181" y="3342767"/>
            <a:ext cx="764894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407 C -0.0033 -0.03238 -0.02639 -0.04186 -0.04514 -0.04695 C -0.07795 -0.04602 -0.13003 -0.05018 -0.16528 -0.0407 C -0.25677 -0.04278 -0.34583 -0.04949 -0.4375 -0.05088 C -0.47743 -0.05758 -0.43264 -0.05088 -0.52674 -0.05088 C -0.60625 -0.05088 -0.68576 -0.05388 -0.76528 -0.05504 C -0.7908 -0.05411 -0.81528 -0.06498 -0.83594 -0.04695 C -0.84878 0.00463 -0.83854 -0.04047 -0.84062 0.08835 C -0.84097 0.11286 -0.84167 0.13761 -0.84219 0.16212 C -0.86059 0.16143 -0.87917 0.16119 -0.89757 0.16004 C -0.89965 0.15981 -0.90365 0.15819 -0.90365 0.1581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57224" y="278605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правляющая кнопка: назад 44">
            <a:hlinkClick r:id="rId2" action="ppaction://hlinksldjump" highlightClick="1"/>
          </p:cNvPr>
          <p:cNvSpPr/>
          <p:nvPr/>
        </p:nvSpPr>
        <p:spPr>
          <a:xfrm>
            <a:off x="8143900" y="6143644"/>
            <a:ext cx="1000100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3857628"/>
            <a:ext cx="742940" cy="55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Овал 4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67" idx="2"/>
          </p:cNvCxnSpPr>
          <p:nvPr/>
        </p:nvCxnSpPr>
        <p:spPr>
          <a:xfrm rot="10800000">
            <a:off x="214282" y="5000636"/>
            <a:ext cx="714380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54" idx="2"/>
          </p:cNvCxnSpPr>
          <p:nvPr/>
        </p:nvCxnSpPr>
        <p:spPr>
          <a:xfrm rot="10800000" flipH="1" flipV="1">
            <a:off x="1428728" y="3071810"/>
            <a:ext cx="142876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5111 C -0.00694 -0.04602 -0.00347 -0.04671 -0.02361 -0.05111 C -0.02587 -0.05157 -0.0276 -0.05504 -0.02986 -0.05527 C -0.04409 -0.05712 -0.0585 -0.05666 -0.07291 -0.05735 C -0.08958 -0.06059 -0.10538 -0.06683 -0.12222 -0.06961 C -0.2059 -0.06868 -0.27239 -0.07007 -0.34982 -0.06152 C -0.37795 -0.05388 -0.40312 -0.05851 -0.43298 -0.05943 C -0.43507 -0.05874 -0.43854 -0.06013 -0.43906 -0.05735 C -0.43958 -0.05504 -0.43576 -0.05504 -0.43437 -0.05319 C -0.43316 -0.05157 -0.43229 -0.04926 -0.43142 -0.04718 C -0.42673 -0.03469 -0.42309 -0.02613 -0.41441 -0.01827 C -0.40434 0.00208 -0.39548 0.0229 -0.38524 0.04302 C -0.38003 0.05319 -0.37812 0.06476 -0.36979 0.07169 C -0.36805 0.0784 -0.36215 0.0902 -0.36215 0.0902 C -0.35816 0.10638 -0.34566 0.1191 -0.34218 0.13321 C -0.34166 0.13529 -0.34149 0.13761 -0.34062 0.13946 C -0.33784 0.14593 -0.33455 0.15171 -0.33142 0.15796 C -0.33038 0.16004 -0.3283 0.16397 -0.3283 0.16397 C -0.32552 0.17484 -0.32326 0.18571 -0.32066 0.19681 C -0.31979 0.20097 -0.31753 0.20907 -0.31753 0.20907 C -0.31666 0.23913 -0.32118 0.25093 -0.31128 0.27058 C -0.30451 0.30111 -0.30833 0.28284 -0.26215 0.28076 C -0.25364 0.27706 -0.24791 0.27035 -0.23906 0.26642 C -0.23593 0.26503 -0.22986 0.26249 -0.22986 0.26249 C -0.22587 0.24676 -0.23177 0.26573 -0.22361 0.25208 C -0.22257 0.25046 -0.22343 0.24723 -0.22222 0.24607 C -0.21962 0.24353 -0.21284 0.24191 -0.21284 0.24191 C -0.21024 0.23821 -0.20521 0.23312 -0.20521 0.22757 " pathEditMode="relative" ptsTypes="fffffffffffffffffffffffffff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15338" y="6215082"/>
            <a:ext cx="928662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6"/>
          </p:cNvCxnSpPr>
          <p:nvPr/>
        </p:nvCxnSpPr>
        <p:spPr>
          <a:xfrm rot="10800000">
            <a:off x="571472" y="4857760"/>
            <a:ext cx="550580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286124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2" name="Управляющая кнопка: назад 51">
            <a:hlinkClick r:id="rId3" action="ppaction://hlinksldjump" highlightClick="1"/>
          </p:cNvPr>
          <p:cNvSpPr/>
          <p:nvPr/>
        </p:nvSpPr>
        <p:spPr>
          <a:xfrm>
            <a:off x="8215338" y="6215082"/>
            <a:ext cx="928662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0.03631 C 0.02292 0.04995 0.04948 0.03793 0.07171 0.03423 C 0.08247 0.02937 0.07778 0.03122 0.08559 0.02821 C 0.08716 0.02683 0.08837 0.02451 0.09011 0.02405 C 0.09827 0.0222 0.10712 0.0259 0.11476 0.02197 C 0.11771 0.02035 0.11789 0.00971 0.11789 0.00971 C 0.1191 -0.02891 0.11823 -0.02868 0.1224 -0.05389 C 0.12292 -0.09852 0.12691 -0.35939 0.1224 -0.37558 C 0.11632 -0.39732 0.0875 -0.37697 0.07014 -0.37766 C 0.06858 -0.37835 0.06719 -0.37974 0.06563 -0.37974 C -0.046 -0.37974 0.00382 -0.40333 -0.02222 -0.35315 C -0.02447 -0.34274 -0.02725 -0.33256 -0.02986 -0.32239 C -0.03107 -0.31776 -0.03472 -0.31476 -0.03593 -0.31013 C -0.03697 -0.30597 -0.03802 -0.3018 -0.03906 -0.29764 C -0.03958 -0.29556 -0.0401 -0.29371 -0.04062 -0.29163 C -0.04114 -0.28955 -0.04218 -0.28538 -0.04218 -0.28538 C -0.04114 -0.2833 -0.04045 -0.28099 -0.03906 -0.27937 C -0.03628 -0.27613 -0.02986 -0.27105 -0.02986 -0.27105 C -0.02586 -0.25578 -0.03177 -0.27544 -0.02361 -0.25879 C -0.02204 -0.25578 -0.02187 -0.25185 -0.02066 -0.2486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6"/>
          </p:cNvCxnSpPr>
          <p:nvPr/>
        </p:nvCxnSpPr>
        <p:spPr>
          <a:xfrm rot="10800000">
            <a:off x="571472" y="4857760"/>
            <a:ext cx="550580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Маршрут автобуса.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ПМК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smtClean="0"/>
              <a:t>                        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А.ПОРТ</a:t>
            </a:r>
            <a:r>
              <a:rPr lang="ru-RU" sz="3600" dirty="0" smtClean="0">
                <a:hlinkClick r:id="rId3" action="ppaction://hlinksldjump"/>
              </a:rPr>
              <a:t> </a:t>
            </a:r>
            <a:r>
              <a:rPr lang="ru-RU" sz="3600" dirty="0" smtClean="0"/>
              <a:t>              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hlinkClick r:id="rId4" action="ppaction://hlinksldjump"/>
              </a:rPr>
              <a:t>Клуб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4"/>
                </a:solidFill>
                <a:hlinkClick r:id="rId5" action="ppaction://hlinksldjump"/>
              </a:rPr>
              <a:t>КЛУБ-ПМК</a:t>
            </a:r>
            <a:endParaRPr lang="ru-RU" sz="36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hlinkClick r:id="rId6" action="ppaction://hlinksldjump"/>
              </a:rPr>
              <a:t>ЦУБ</a:t>
            </a:r>
            <a:r>
              <a:rPr lang="ru-RU" sz="3600" dirty="0" smtClean="0"/>
              <a:t>                        </a:t>
            </a:r>
            <a:r>
              <a:rPr lang="ru-RU" sz="3600" dirty="0" smtClean="0">
                <a:solidFill>
                  <a:schemeClr val="accent6"/>
                </a:solidFill>
                <a:hlinkClick r:id="rId7" action="ppaction://hlinksldjump"/>
              </a:rPr>
              <a:t>ЭБЭ  </a:t>
            </a:r>
            <a:r>
              <a:rPr lang="ru-RU" sz="3600" dirty="0" smtClean="0">
                <a:hlinkClick r:id="rId7" action="ppaction://hlinksldjump"/>
              </a:rPr>
              <a:t> </a:t>
            </a:r>
            <a:r>
              <a:rPr lang="ru-RU" sz="3600" dirty="0" smtClean="0"/>
              <a:t>                        </a:t>
            </a:r>
            <a:r>
              <a:rPr lang="ru-RU" sz="3600" dirty="0" smtClean="0">
                <a:solidFill>
                  <a:schemeClr val="accent5"/>
                </a:solidFill>
                <a:hlinkClick r:id="rId8" action="ppaction://hlinksldjump"/>
              </a:rPr>
              <a:t>МСО</a:t>
            </a:r>
            <a:r>
              <a:rPr lang="ru-RU" sz="3600" dirty="0" smtClean="0">
                <a:hlinkClick r:id="rId8" action="ppaction://hlinksldjump"/>
              </a:rPr>
              <a:t>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49574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6"/>
          </p:cNvCxnSpPr>
          <p:nvPr/>
        </p:nvCxnSpPr>
        <p:spPr>
          <a:xfrm rot="10800000">
            <a:off x="571472" y="4857760"/>
            <a:ext cx="550580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86578" y="5072074"/>
            <a:ext cx="714929" cy="4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429124" y="3500438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6 0.06706 C -0.03889 0.07099 -0.0566 0.07331 -0.0566 0.07331 C -0.07934 0.08371 -0.10295 0.08672 -0.12587 0.09574 C -0.12899 0.09852 -0.13194 0.10129 -0.13507 0.10407 C -0.13767 0.10638 -0.14427 0.10823 -0.14427 0.10823 C -0.16215 0.0962 -0.14931 0.108 -0.15208 0.05272 C -0.1526 0.04232 -0.15625 0.02914 -0.15972 0.02012 C -0.1625 0.00555 -0.1658 -0.00625 -0.17205 -0.01897 C -0.17639 -0.04117 -0.16997 -0.01342 -0.17812 -0.03331 C -0.17969 -0.03701 -0.18021 -0.0414 -0.18125 -0.04556 C -0.18247 -0.05019 -0.18524 -0.05366 -0.18733 -0.05782 C -0.18837 -0.0599 -0.18976 -0.06175 -0.19045 -0.06407 C -0.19462 -0.08025 -0.20191 -0.09691 -0.20903 -0.11124 C -0.21163 -0.12235 -0.21736 -0.12928 -0.22431 -0.13576 C -0.22969 -0.14617 -0.23333 -0.1575 -0.24132 -0.16444 C -0.24358 -0.17461 -0.24705 -0.18132 -0.25347 -0.18687 C -0.26007 -0.20005 -0.27396 -0.22341 -0.28733 -0.22387 C -0.30434 -0.22457 -0.32118 -0.22526 -0.33819 -0.22595 C -0.38073 -0.22387 -0.3658 -0.22387 -0.38281 -0.2238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2387 C -0.39253 -0.22456 -0.40243 -0.22479 -0.41215 -0.22572 C -0.425 -0.22687 -0.45052 -0.22988 -0.45052 -0.22988 C -0.51927 -0.22919 -0.58923 -0.24514 -0.65677 -0.2278 C -0.66927 -0.22456 -0.65729 -0.19357 -0.65833 -0.17669 C -0.6592 -0.16166 -0.66215 -0.14408 -0.66597 -0.12951 C -0.66805 -0.03238 -0.65295 -0.0488 -0.68437 -0.06175 C -0.69496 -0.07123 -0.7059 -0.07424 -0.71823 -0.07424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15140" y="4857760"/>
            <a:ext cx="615171" cy="4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928802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747 C -0.00608 0.07863 -0.01216 0.08742 -0.02066 0.09112 C -0.03143 0.1006 -0.02691 0.09644 -0.03438 0.10337 C -0.04098 0.10939 -0.05296 0.11054 -0.06059 0.11355 C -0.08334 0.1228 -0.10452 0.13367 -0.1283 0.13829 C -0.13091 0.1376 -0.13386 0.13806 -0.13594 0.13621 C -0.13733 0.13506 -0.13733 0.13205 -0.1375 0.12997 C -0.13837 0.10939 -0.13785 0.0888 -0.13907 0.06845 C -0.13941 0.06406 -0.14115 0.06036 -0.14219 0.0562 C -0.14514 0.04486 -0.14671 0.02914 -0.15139 0.01942 C -0.15348 0.01526 -0.15539 0.0111 -0.15747 0.00694 C -0.15851 0.00485 -0.16059 0.00092 -0.16059 0.00115 C -0.16493 -0.01596 -0.16198 -0.00763 -0.1698 -0.02359 C -0.1724 -0.02891 -0.17362 -0.03654 -0.17605 -0.04209 C -0.18143 -0.05504 -0.19289 -0.07516 -0.20209 -0.08303 C -0.20747 -0.09367 -0.21598 -0.10199 -0.22223 -0.11194 C -0.22674 -0.11934 -0.22587 -0.12304 -0.23143 -0.13021 C -0.23664 -0.15125 -0.22796 -0.11911 -0.2375 -0.14246 C -0.24132 -0.15148 -0.24115 -0.16443 -0.24532 -0.17322 C -0.24636 -0.1753 -0.24757 -0.17715 -0.24827 -0.17947 C -0.24948 -0.1834 -0.25139 -0.19172 -0.25139 -0.19149 C -0.25035 -0.22341 -0.24948 -0.23196 -0.24671 -0.2574 C -0.24809 -0.33603 -0.24966 -0.41443 -0.24532 -0.49306 C -0.24584 -0.5266 -0.24532 -0.56013 -0.24671 -0.59343 C -0.24705 -0.60014 -0.24809 -0.61032 -0.25296 -0.61194 C -0.2599 -0.61425 -0.26737 -0.61332 -0.27448 -0.61402 C -0.28108 -0.61749 -0.28768 -0.61911 -0.29445 -0.62211 C -0.31181 -0.62142 -0.32934 -0.62119 -0.34671 -0.62003 C -0.36094 -0.61911 -0.37796 -0.60985 -0.39132 -0.60361 C -0.39879 -0.58904 -0.39497 -0.59482 -0.40209 -0.58534 C -0.40417 -0.57678 -0.40764 -0.568 -0.41146 -0.56059 C -0.41407 -0.54949 -0.41615 -0.54117 -0.41754 -0.52984 C -0.41615 -0.51064 -0.41771 -0.5007 -0.40365 -0.49515 C -0.39862 -0.48474 -0.39862 -0.47664 -0.38993 -0.47664 " pathEditMode="relative" rAng="0" ptsTypes="fffffffffffffffffffffffffffffffff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-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034" y="3500438"/>
            <a:ext cx="585889" cy="35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0.01549 C 0.02813 0.00046 0.0257 -0.01712 0.01945 -0.03377 C 0.01788 -0.04256 0.01563 -0.0488 0.01181 -0.0562 C 0.01129 -0.05828 0.01094 -0.06036 0.01025 -0.06245 C 0.00938 -0.06476 0.00799 -0.06638 0.00729 -0.06869 C 0.00139 -0.08997 0.00903 -0.07008 0.00417 -0.08488 C -0.00173 -0.10269 -0.00607 -0.12142 -0.00972 -0.14038 C -0.0092 -0.16027 -0.01007 -0.18016 -0.00816 -0.19982 C -0.00798 -0.2019 -0.00017 -0.20537 0.00104 -0.20583 C 0.00608 -0.20745 0.01129 -0.20861 0.0165 -0.20999 C 0.02587 -0.21254 0.03264 -0.21716 0.04115 -0.22225 C 0.04775 -0.22618 0.05452 -0.22734 0.06111 -0.23058 C 0.06945 -0.23474 0.07535 -0.24191 0.0842 -0.24492 C 0.09531 -0.25463 0.09011 -0.2507 0.09948 -0.25717 C 0.11406 -0.22803 0.09531 -0.19404 0.08559 -0.16906 C 0.08229 -0.13969 0.08212 -0.10939 0.08872 -0.08095 C 0.09809 -0.04024 0.08681 -0.08742 0.09497 -0.06245 C 0.09618 -0.05851 0.09688 -0.05435 0.09792 -0.05019 C 0.09844 -0.04811 0.09948 -0.04394 0.09948 -0.04394 C 0.10018 -0.03608 0.10087 -0.02544 0.10261 -0.01735 C 0.10347 -0.01319 0.10573 -0.00509 0.10573 -0.00509 C 0.10625 0.00115 0.10573 0.00763 0.10729 0.01341 C 0.11059 0.02567 0.12743 0.01202 0.13334 0.01133 C 0.14306 0.01017 0.15295 0.00994 0.16268 0.00925 C 0.19323 0.01087 0.22327 0.01202 0.2533 0.01942 C 0.29184 0.01873 0.35469 0.02983 0.39948 0.00925 C 0.42118 0.0111 0.43733 0.01295 0.45035 0.03792 C 0.45278 0.04741 0.45365 0.05619 0.45799 0.06452 C 0.45851 0.0666 0.45886 0.06891 0.45955 0.07076 C 0.46042 0.07308 0.46198 0.0747 0.46268 0.07701 C 0.46511 0.08441 0.46372 0.09458 0.46719 0.10152 C 0.47396 0.11494 0.48438 0.12534 0.49184 0.13829 C 0.4941 0.14223 0.4967 0.14616 0.49792 0.15078 C 0.49844 0.15286 0.49861 0.15495 0.49948 0.1568 C 0.50139 0.16119 0.50573 0.16905 0.50573 0.16905 C 0.50834 0.17923 0.51077 0.18825 0.5165 0.19588 C 0.52136 0.21484 0.51476 0.18871 0.51945 0.20814 C 0.52049 0.2123 0.52257 0.22039 0.52257 0.22039 C 0.52448 0.24375 0.52465 0.26734 0.53021 0.29001 C 0.53143 0.29532 0.53264 0.30388 0.5349 0.30851 C 0.53802 0.31475 0.53854 0.32169 0.5441 0.32493 C 0.54705 0.32678 0.5533 0.32909 0.5533 0.32909 C 0.58629 0.3277 0.59653 0.32724 0.62257 0.32285 C 0.63229 0.31845 0.63837 0.31429 0.64722 0.30643 C 0.65035 0.30365 0.654 0.29833 0.65799 0.29833 " pathEditMode="relative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034" y="3500438"/>
            <a:ext cx="585889" cy="35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0.01549 C 0.02813 0.00046 0.0257 -0.01712 0.01945 -0.03377 C 0.01788 -0.04256 0.01563 -0.0488 0.01181 -0.0562 C 0.01129 -0.05828 0.01094 -0.06036 0.01025 -0.06245 C 0.00938 -0.06476 0.00799 -0.06638 0.00729 -0.06869 C 0.00139 -0.08997 0.00903 -0.07008 0.00417 -0.08488 C -0.00173 -0.10269 -0.00607 -0.12142 -0.00972 -0.14038 C -0.0092 -0.16027 -0.01007 -0.18016 -0.00816 -0.19982 C -0.00798 -0.2019 -0.00017 -0.20537 0.00104 -0.20583 C 0.00608 -0.20745 0.01129 -0.20861 0.0165 -0.20999 C 0.02587 -0.21254 0.03264 -0.21716 0.04115 -0.22225 C 0.04775 -0.22618 0.05452 -0.22734 0.06111 -0.23058 C 0.06945 -0.23474 0.07535 -0.24191 0.0842 -0.24492 C 0.09531 -0.25463 0.09011 -0.2507 0.09948 -0.25717 C 0.11406 -0.22803 0.09531 -0.19404 0.08559 -0.16906 C 0.08229 -0.13969 0.08212 -0.10939 0.08872 -0.08095 C 0.09809 -0.04024 0.08681 -0.08742 0.09497 -0.06245 C 0.09618 -0.05851 0.09688 -0.05435 0.09792 -0.05019 C 0.09844 -0.04811 0.09948 -0.04394 0.09948 -0.04394 C 0.10018 -0.03608 0.10087 -0.02544 0.10261 -0.01735 C 0.10347 -0.01319 0.10573 -0.00509 0.10573 -0.00509 C 0.10625 0.00115 0.10573 0.00763 0.10729 0.01341 C 0.11059 0.02567 0.12743 0.01202 0.13334 0.01133 C 0.14306 0.01017 0.15295 0.00994 0.16268 0.00925 C 0.19323 0.01087 0.22327 0.01202 0.2533 0.01942 C 0.29184 0.01873 0.35469 0.02983 0.39948 0.00925 C 0.42118 0.0111 0.43733 0.01295 0.45035 0.03792 C 0.45278 0.04741 0.45365 0.05619 0.45799 0.06452 C 0.45851 0.0666 0.45886 0.06891 0.45955 0.07076 C 0.46042 0.07308 0.46198 0.0747 0.46268 0.07701 C 0.46511 0.08441 0.46372 0.09458 0.46719 0.10152 C 0.47396 0.11494 0.48438 0.12534 0.49184 0.13829 C 0.4941 0.14223 0.4967 0.14616 0.49792 0.15078 C 0.49844 0.15286 0.49861 0.15495 0.49948 0.1568 C 0.50139 0.16119 0.50573 0.16905 0.50573 0.16905 C 0.50834 0.17923 0.51077 0.18825 0.5165 0.19588 C 0.52136 0.21484 0.51476 0.18871 0.51945 0.20814 C 0.52049 0.2123 0.52257 0.22039 0.52257 0.22039 C 0.52448 0.24375 0.52465 0.26734 0.53021 0.29001 C 0.53143 0.29532 0.53264 0.30388 0.5349 0.30851 C 0.53802 0.31475 0.53854 0.32169 0.5441 0.32493 C 0.54705 0.32678 0.5533 0.32909 0.5533 0.32909 C 0.58629 0.3277 0.59653 0.32724 0.62257 0.32285 C 0.63229 0.31845 0.63837 0.31429 0.64722 0.30643 C 0.65035 0.30365 0.654 0.29833 0.65799 0.29833 " pathEditMode="relative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034" y="3500438"/>
            <a:ext cx="585889" cy="35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0.01549 C 0.02813 0.00046 0.0257 -0.01712 0.01945 -0.03377 C 0.01788 -0.04256 0.01563 -0.0488 0.01181 -0.0562 C 0.01129 -0.05828 0.01094 -0.06036 0.01025 -0.06245 C 0.00938 -0.06476 0.00799 -0.06638 0.00729 -0.06869 C 0.00139 -0.08997 0.00903 -0.07008 0.00417 -0.08488 C -0.00173 -0.10269 -0.00607 -0.12142 -0.00972 -0.14038 C -0.0092 -0.16027 -0.01007 -0.18016 -0.00816 -0.19982 C -0.00798 -0.2019 -0.00017 -0.20537 0.00104 -0.20583 C 0.00608 -0.20745 0.01129 -0.20861 0.0165 -0.20999 C 0.02587 -0.21254 0.03264 -0.21716 0.04115 -0.22225 C 0.04775 -0.22618 0.05452 -0.22734 0.06111 -0.23058 C 0.06945 -0.23474 0.07535 -0.24191 0.0842 -0.24492 C 0.09531 -0.25463 0.09011 -0.2507 0.09948 -0.25717 C 0.11406 -0.22803 0.09531 -0.19404 0.08559 -0.16906 C 0.08229 -0.13969 0.08212 -0.10939 0.08872 -0.08095 C 0.09809 -0.04024 0.08681 -0.08742 0.09497 -0.06245 C 0.09618 -0.05851 0.09688 -0.05435 0.09792 -0.05019 C 0.09844 -0.04811 0.09948 -0.04394 0.09948 -0.04394 C 0.10018 -0.03608 0.10087 -0.02544 0.10261 -0.01735 C 0.10347 -0.01319 0.10573 -0.00509 0.10573 -0.00509 C 0.10625 0.00115 0.10573 0.00763 0.10729 0.01341 C 0.11059 0.02567 0.12743 0.01202 0.13334 0.01133 C 0.14306 0.01017 0.15295 0.00994 0.16268 0.00925 C 0.19323 0.01087 0.22327 0.01202 0.2533 0.01942 C 0.29184 0.01873 0.35469 0.02983 0.39948 0.00925 C 0.42118 0.0111 0.43733 0.01295 0.45035 0.03792 C 0.45278 0.04741 0.45365 0.05619 0.45799 0.06452 C 0.45851 0.0666 0.45886 0.06891 0.45955 0.07076 C 0.46042 0.07308 0.46198 0.0747 0.46268 0.07701 C 0.46511 0.08441 0.46372 0.09458 0.46719 0.10152 C 0.47396 0.11494 0.48438 0.12534 0.49184 0.13829 C 0.4941 0.14223 0.4967 0.14616 0.49792 0.15078 C 0.49844 0.15286 0.49861 0.15495 0.49948 0.1568 C 0.50139 0.16119 0.50573 0.16905 0.50573 0.16905 C 0.50834 0.17923 0.51077 0.18825 0.5165 0.19588 C 0.52136 0.21484 0.51476 0.18871 0.51945 0.20814 C 0.52049 0.2123 0.52257 0.22039 0.52257 0.22039 C 0.52448 0.24375 0.52465 0.26734 0.53021 0.29001 C 0.53143 0.29532 0.53264 0.30388 0.5349 0.30851 C 0.53802 0.31475 0.53854 0.32169 0.5441 0.32493 C 0.54705 0.32678 0.5533 0.32909 0.5533 0.32909 C 0.58629 0.3277 0.59653 0.32724 0.62257 0.32285 C 0.63229 0.31845 0.63837 0.31429 0.64722 0.30643 C 0.65035 0.30365 0.654 0.29833 0.65799 0.29833 " pathEditMode="relative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4000504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71736" y="3857628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143900" y="6143644"/>
            <a:ext cx="1000100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034" y="3500438"/>
            <a:ext cx="585889" cy="35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0.01549 C 0.02813 0.00046 0.0257 -0.01712 0.01945 -0.03377 C 0.01788 -0.04256 0.01563 -0.0488 0.01181 -0.0562 C 0.01129 -0.05828 0.01094 -0.06036 0.01025 -0.06245 C 0.00938 -0.06476 0.00799 -0.06638 0.00729 -0.06869 C 0.00139 -0.08997 0.00903 -0.07008 0.00417 -0.08488 C -0.00173 -0.10269 -0.00607 -0.12142 -0.00972 -0.14038 C -0.0092 -0.16027 -0.01007 -0.18016 -0.00816 -0.19982 C -0.00798 -0.2019 -0.00017 -0.20537 0.00104 -0.20583 C 0.00608 -0.20745 0.01129 -0.20861 0.0165 -0.20999 C 0.02587 -0.21254 0.03264 -0.21716 0.04115 -0.22225 C 0.04775 -0.22618 0.05452 -0.22734 0.06111 -0.23058 C 0.06945 -0.23474 0.07535 -0.24191 0.0842 -0.24492 C 0.09531 -0.25463 0.09011 -0.2507 0.09948 -0.25717 C 0.11406 -0.22803 0.09531 -0.19404 0.08559 -0.16906 C 0.08229 -0.13969 0.08212 -0.10939 0.08872 -0.08095 C 0.09809 -0.04024 0.08681 -0.08742 0.09497 -0.06245 C 0.09618 -0.05851 0.09688 -0.05435 0.09792 -0.05019 C 0.09844 -0.04811 0.09948 -0.04394 0.09948 -0.04394 C 0.10018 -0.03608 0.10087 -0.02544 0.10261 -0.01735 C 0.10347 -0.01319 0.10573 -0.00509 0.10573 -0.00509 C 0.10625 0.00115 0.10573 0.00763 0.10729 0.01341 C 0.11059 0.02567 0.12743 0.01202 0.13334 0.01133 C 0.14306 0.01017 0.15295 0.00994 0.16268 0.00925 C 0.19323 0.01087 0.22327 0.01202 0.2533 0.01942 C 0.29184 0.01873 0.35469 0.02983 0.39948 0.00925 C 0.42118 0.0111 0.43733 0.01295 0.45035 0.03792 C 0.45278 0.04741 0.45365 0.05619 0.45799 0.06452 C 0.45851 0.0666 0.45886 0.06891 0.45955 0.07076 C 0.46042 0.07308 0.46198 0.0747 0.46268 0.07701 C 0.46511 0.08441 0.46372 0.09458 0.46719 0.10152 C 0.47396 0.11494 0.48438 0.12534 0.49184 0.13829 C 0.4941 0.14223 0.4967 0.14616 0.49792 0.15078 C 0.49844 0.15286 0.49861 0.15495 0.49948 0.1568 C 0.50139 0.16119 0.50573 0.16905 0.50573 0.16905 C 0.50834 0.17923 0.51077 0.18825 0.5165 0.19588 C 0.52136 0.21484 0.51476 0.18871 0.51945 0.20814 C 0.52049 0.2123 0.52257 0.22039 0.52257 0.22039 C 0.52448 0.24375 0.52465 0.26734 0.53021 0.29001 C 0.53143 0.29532 0.53264 0.30388 0.5349 0.30851 C 0.53802 0.31475 0.53854 0.32169 0.5441 0.32493 C 0.54705 0.32678 0.5533 0.32909 0.5533 0.32909 C 0.58629 0.3277 0.59653 0.32724 0.62257 0.32285 C 0.63229 0.31845 0.63837 0.31429 0.64722 0.30643 C 0.65035 0.30365 0.654 0.29833 0.65799 0.29833 " pathEditMode="relative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ПМК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1)08.00,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 action="ppaction://hlinksldjump"/>
              </a:rPr>
              <a:t>2)09.15,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4" action="ppaction://hlinksldjump"/>
              </a:rPr>
              <a:t>3)10.55,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5" action="ppaction://hlinksldjump"/>
              </a:rPr>
              <a:t>4)14.00,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6" action="ppaction://hlinksldjump"/>
              </a:rPr>
              <a:t>5)15.35,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7" action="ppaction://hlinksldjump"/>
              </a:rPr>
              <a:t>6)17.05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Управляющая кнопка: назад 3">
            <a:hlinkClick r:id="rId8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709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357694"/>
            <a:ext cx="571504" cy="29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86446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5"/>
          </p:cNvCxnSpPr>
          <p:nvPr/>
        </p:nvCxnSpPr>
        <p:spPr>
          <a:xfrm rot="10800000" flipV="1">
            <a:off x="550548" y="4878684"/>
            <a:ext cx="571506" cy="2959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5666 C 0.00798 0.0488 0.01962 0.04579 0.02986 0.04232 C 0.03993 0.0333 0.03489 0.03584 0.05607 0.04024 C 0.0592 0.04093 0.06528 0.0444 0.06528 0.0444 C 0.07014 0.03469 0.06788 0.04047 0.07153 0.0259 C 0.07205 0.02382 0.07309 0.01966 0.07309 0.01966 C 0.07274 0.01041 0.07309 -0.02174 0.06996 -0.0377 C 0.06875 -0.04394 0.06684 -0.04996 0.06528 -0.0562 C 0.06423 -0.06036 0.06215 -0.06846 0.06215 -0.06846 C 0.06267 -0.08071 0.06059 -0.09367 0.06371 -0.10523 C 0.06528 -0.11147 0.07291 -0.10939 0.0776 -0.11147 C 0.08732 -0.11587 0.09809 -0.11286 0.10833 -0.11355 C 0.13906 -0.11864 0.16996 -0.11124 0.20069 -0.10939 C 0.26302 -0.10569 0.2533 -0.10731 0.33767 -0.10731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67 -0.10731 C 0.39982 -0.10893 0.44166 -0.11101 0.50381 -0.10939 C 0.52083 -0.10615 0.53749 -0.1013 0.55468 -0.09921 C 0.64548 -0.10176 0.73611 -0.10569 0.8269 -0.10731 C 0.84583 -0.11101 0.86301 -0.11563 0.88229 -0.11563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357694"/>
            <a:ext cx="571504" cy="29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5666 C 0.00798 0.0488 0.01962 0.04579 0.02986 0.04232 C 0.03993 0.0333 0.03489 0.03584 0.05607 0.04024 C 0.0592 0.04093 0.06528 0.0444 0.06528 0.0444 C 0.07014 0.03469 0.06788 0.04047 0.07153 0.0259 C 0.07205 0.02382 0.07309 0.01966 0.07309 0.01966 C 0.07274 0.01041 0.07309 -0.02174 0.06996 -0.0377 C 0.06875 -0.04394 0.06684 -0.04996 0.06528 -0.0562 C 0.06423 -0.06036 0.06215 -0.06846 0.06215 -0.06846 C 0.06267 -0.08071 0.06059 -0.09367 0.06371 -0.10523 C 0.06528 -0.11147 0.07291 -0.10939 0.0776 -0.11147 C 0.08732 -0.11587 0.09809 -0.11286 0.10833 -0.11355 C 0.13906 -0.11864 0.16996 -0.11124 0.20069 -0.10939 C 0.26302 -0.10569 0.2533 -0.10731 0.33767 -0.10731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67 -0.10731 C 0.39982 -0.10893 0.44166 -0.11101 0.50381 -0.10939 C 0.52083 -0.10615 0.53749 -0.1013 0.55468 -0.09921 C 0.64548 -0.10176 0.73611 -0.10569 0.8269 -0.10731 C 0.84583 -0.11101 0.86301 -0.11563 0.88229 -0.11563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357694"/>
            <a:ext cx="571504" cy="29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5666 C 0.00798 0.0488 0.01962 0.04579 0.02986 0.04232 C 0.03993 0.0333 0.03489 0.03584 0.05607 0.04024 C 0.0592 0.04093 0.06528 0.0444 0.06528 0.0444 C 0.07014 0.03469 0.06788 0.04047 0.07153 0.0259 C 0.07205 0.02382 0.07309 0.01966 0.07309 0.01966 C 0.07274 0.01041 0.07309 -0.02174 0.06996 -0.0377 C 0.06875 -0.04394 0.06684 -0.04996 0.06528 -0.0562 C 0.06423 -0.06036 0.06215 -0.06846 0.06215 -0.06846 C 0.06267 -0.08071 0.06059 -0.09367 0.06371 -0.10523 C 0.06528 -0.11147 0.07291 -0.10939 0.0776 -0.11147 C 0.08732 -0.11587 0.09809 -0.11286 0.10833 -0.11355 C 0.13906 -0.11864 0.16996 -0.11124 0.20069 -0.10939 C 0.26302 -0.10569 0.2533 -0.10731 0.33767 -0.10731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67 -0.10731 C 0.39982 -0.10893 0.44166 -0.11101 0.50381 -0.10939 C 0.52083 -0.10615 0.53749 -0.1013 0.55468 -0.09921 C 0.64548 -0.10176 0.73611 -0.10569 0.8269 -0.10731 C 0.84583 -0.11101 0.86301 -0.11563 0.88229 -0.11563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357694"/>
            <a:ext cx="571504" cy="29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0029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15338" y="6215082"/>
            <a:ext cx="928662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5666 C 0.00798 0.0488 0.01962 0.04579 0.02986 0.04232 C 0.03993 0.0333 0.03489 0.03584 0.05607 0.04024 C 0.0592 0.04093 0.06528 0.0444 0.06528 0.0444 C 0.07014 0.03469 0.06788 0.04047 0.07153 0.0259 C 0.07205 0.02382 0.07309 0.01966 0.07309 0.01966 C 0.07274 0.01041 0.07309 -0.02174 0.06996 -0.0377 C 0.06875 -0.04394 0.06684 -0.04996 0.06528 -0.0562 C 0.06423 -0.06036 0.06215 -0.06846 0.06215 -0.06846 C 0.06267 -0.08071 0.06059 -0.09367 0.06371 -0.10523 C 0.06528 -0.11147 0.07291 -0.10939 0.0776 -0.11147 C 0.08732 -0.11587 0.09809 -0.11286 0.10833 -0.11355 C 0.13906 -0.11864 0.16996 -0.11124 0.20069 -0.10939 C 0.26302 -0.10569 0.2533 -0.10731 0.33767 -0.10731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67 -0.10731 C 0.39982 -0.10893 0.44166 -0.11101 0.50381 -0.10939 C 0.52083 -0.10615 0.53749 -0.1013 0.55468 -0.09921 C 0.64548 -0.10176 0.73611 -0.10569 0.8269 -0.10731 C 0.84583 -0.11101 0.86301 -0.11563 0.88229 -0.11563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357694"/>
            <a:ext cx="571504" cy="29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5666 C 0.00798 0.0488 0.01962 0.04579 0.02986 0.04232 C 0.03993 0.0333 0.03489 0.03584 0.05607 0.04024 C 0.0592 0.04093 0.06528 0.0444 0.06528 0.0444 C 0.07014 0.03469 0.06788 0.04047 0.07153 0.0259 C 0.07205 0.02382 0.07309 0.01966 0.07309 0.01966 C 0.07274 0.01041 0.07309 -0.02174 0.06996 -0.0377 C 0.06875 -0.04394 0.06684 -0.04996 0.06528 -0.0562 C 0.06423 -0.06036 0.06215 -0.06846 0.06215 -0.06846 C 0.06267 -0.08071 0.06059 -0.09367 0.06371 -0.10523 C 0.06528 -0.11147 0.07291 -0.10939 0.0776 -0.11147 C 0.08732 -0.11587 0.09809 -0.11286 0.10833 -0.11355 C 0.13906 -0.11864 0.16996 -0.11124 0.20069 -0.10939 C 0.26302 -0.10569 0.2533 -0.10731 0.33767 -0.10731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67 -0.10731 C 0.39982 -0.10893 0.44166 -0.11101 0.50381 -0.10939 C 0.52083 -0.10615 0.53749 -0.1013 0.55468 -0.09921 C 0.64548 -0.10176 0.73611 -0.10569 0.8269 -0.10731 C 0.84583 -0.11101 0.86301 -0.11563 0.88229 -0.11563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286256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5874 C 0.02274 0.05805 0.06354 0.07747 0.07066 0.04648 C 0.07014 0.03561 0.07031 0.01295 0.06771 -0.0007 C 0.06649 -0.00694 0.06458 -0.01295 0.06302 -0.0192 C 0.0625 -0.02128 0.06146 -0.02544 0.06146 -0.02544 C 0.0585 -0.05713 0.05607 -0.08904 0.07691 -0.10731 C 0.07708 -0.10754 0.08837 -0.1124 0.0908 -0.11355 C 0.14913 -0.13946 0.27517 -0.11749 0.27517 -0.11749 C 0.28385 -0.11749 0.41024 -0.10107 0.45694 -0.12165 C 0.46527 -0.12928 0.46337 -0.13599 0.46458 -0.15033 C 0.46354 -0.18155 0.46163 -0.20999 0.45833 -0.24075 C 0.45659 -0.2988 0.45521 -0.3513 0.45694 -0.41073 C 0.45712 -0.41698 0.45868 -0.42299 0.45989 -0.429 C 0.46076 -0.43317 0.46302 -0.44149 0.46302 -0.44149 C 0.46232 -0.46601 0.46284 -0.49075 0.46146 -0.51527 C 0.46076 -0.52822 0.45989 -0.52683 0.45382 -0.5296 C 0.39739 -0.52845 0.35312 -0.53539 0.30295 -0.51318 C 0.29357 -0.50046 0.29166 -0.48404 0.28437 -0.47017 C 0.28142 -0.45768 0.27812 -0.4401 0.28923 -0.43525 C 0.29288 -0.42762 0.29635 -0.42438 0.30156 -0.41883 C 0.30642 -0.41351 0.3085 -0.40726 0.31371 -0.40241 C 0.31718 -0.3957 0.31562 -0.39801 0.3184 -0.3943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286256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71736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5874 C 0.02274 0.05805 0.06354 0.07747 0.07066 0.04648 C 0.07014 0.03561 0.07031 0.01295 0.06771 -0.0007 C 0.06649 -0.00694 0.06458 -0.01295 0.06302 -0.0192 C 0.0625 -0.02128 0.06146 -0.02544 0.06146 -0.02544 C 0.0585 -0.05713 0.05607 -0.08904 0.07691 -0.10731 C 0.07708 -0.10754 0.08837 -0.1124 0.0908 -0.11355 C 0.14913 -0.13946 0.27517 -0.11749 0.27517 -0.11749 C 0.28385 -0.11749 0.41024 -0.10107 0.45694 -0.12165 C 0.46527 -0.12928 0.46337 -0.13599 0.46458 -0.15033 C 0.46354 -0.18155 0.46163 -0.20999 0.45833 -0.24075 C 0.45659 -0.2988 0.45521 -0.3513 0.45694 -0.41073 C 0.45712 -0.41698 0.45868 -0.42299 0.45989 -0.429 C 0.46076 -0.43317 0.46302 -0.44149 0.46302 -0.44149 C 0.46232 -0.46601 0.46284 -0.49075 0.46146 -0.51527 C 0.46076 -0.52822 0.45989 -0.52683 0.45382 -0.5296 C 0.39739 -0.52845 0.35312 -0.53539 0.30295 -0.51318 C 0.29357 -0.50046 0.29166 -0.48404 0.28437 -0.47017 C 0.28142 -0.45768 0.27812 -0.4401 0.28923 -0.43525 C 0.29288 -0.42762 0.29635 -0.42438 0.30156 -0.41883 C 0.30642 -0.41351 0.3085 -0.40726 0.31371 -0.40241 C 0.31718 -0.3957 0.31562 -0.39801 0.3184 -0.3943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286256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5874 C 0.02274 0.05805 0.06354 0.07747 0.07066 0.04648 C 0.07014 0.03561 0.07031 0.01295 0.06771 -0.0007 C 0.06649 -0.00694 0.06458 -0.01295 0.06302 -0.0192 C 0.0625 -0.02128 0.06146 -0.02544 0.06146 -0.02544 C 0.0585 -0.05713 0.05607 -0.08904 0.07691 -0.10731 C 0.07708 -0.10754 0.08837 -0.1124 0.0908 -0.11355 C 0.14913 -0.13946 0.27517 -0.11749 0.27517 -0.11749 C 0.28385 -0.11749 0.41024 -0.10107 0.45694 -0.12165 C 0.46527 -0.12928 0.46337 -0.13599 0.46458 -0.15033 C 0.46354 -0.18155 0.46163 -0.20999 0.45833 -0.24075 C 0.45659 -0.2988 0.45521 -0.3513 0.45694 -0.41073 C 0.45712 -0.41698 0.45868 -0.42299 0.45989 -0.429 C 0.46076 -0.43317 0.46302 -0.44149 0.46302 -0.44149 C 0.46232 -0.46601 0.46284 -0.49075 0.46146 -0.51527 C 0.46076 -0.52822 0.45989 -0.52683 0.45382 -0.5296 C 0.39739 -0.52845 0.35312 -0.53539 0.30295 -0.51318 C 0.29357 -0.50046 0.29166 -0.48404 0.28437 -0.47017 C 0.28142 -0.45768 0.27812 -0.4401 0.28923 -0.43525 C 0.29288 -0.42762 0.29635 -0.42438 0.30156 -0.41883 C 0.30642 -0.41351 0.3085 -0.40726 0.31371 -0.40241 C 0.31718 -0.3957 0.31562 -0.39801 0.3184 -0.3943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286256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5874 C 0.02274 0.05805 0.06354 0.07747 0.07066 0.04648 C 0.07014 0.03561 0.07031 0.01295 0.06771 -0.0007 C 0.06649 -0.00694 0.06458 -0.01295 0.06302 -0.0192 C 0.0625 -0.02128 0.06146 -0.02544 0.06146 -0.02544 C 0.0585 -0.05713 0.05607 -0.08904 0.07691 -0.10731 C 0.07708 -0.10754 0.08837 -0.1124 0.0908 -0.11355 C 0.14913 -0.13946 0.27517 -0.11749 0.27517 -0.11749 C 0.28385 -0.11749 0.41024 -0.10107 0.45694 -0.12165 C 0.46527 -0.12928 0.46337 -0.13599 0.46458 -0.15033 C 0.46354 -0.18155 0.46163 -0.20999 0.45833 -0.24075 C 0.45659 -0.2988 0.45521 -0.3513 0.45694 -0.41073 C 0.45712 -0.41698 0.45868 -0.42299 0.45989 -0.429 C 0.46076 -0.43317 0.46302 -0.44149 0.46302 -0.44149 C 0.46232 -0.46601 0.46284 -0.49075 0.46146 -0.51527 C 0.46076 -0.52822 0.45989 -0.52683 0.45382 -0.5296 C 0.39739 -0.52845 0.35312 -0.53539 0.30295 -0.51318 C 0.29357 -0.50046 0.29166 -0.48404 0.28437 -0.47017 C 0.28142 -0.45768 0.27812 -0.4401 0.28923 -0.43525 C 0.29288 -0.42762 0.29635 -0.42438 0.30156 -0.41883 C 0.30642 -0.41351 0.3085 -0.40726 0.31371 -0.40241 C 0.31718 -0.3957 0.31562 -0.39801 0.3184 -0.3943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4286256"/>
            <a:ext cx="642942" cy="44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3" action="ppaction://hlinksldjump" highlightClick="1"/>
          </p:cNvPr>
          <p:cNvSpPr/>
          <p:nvPr/>
        </p:nvSpPr>
        <p:spPr>
          <a:xfrm>
            <a:off x="8215338" y="6215082"/>
            <a:ext cx="928662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5874 C 0.02274 0.05805 0.06354 0.07747 0.07066 0.04648 C 0.07014 0.03561 0.07031 0.01295 0.06771 -0.0007 C 0.06649 -0.00694 0.06458 -0.01295 0.06302 -0.0192 C 0.0625 -0.02128 0.06146 -0.02544 0.06146 -0.02544 C 0.0585 -0.05713 0.05607 -0.08904 0.07691 -0.10731 C 0.07708 -0.10754 0.08837 -0.1124 0.0908 -0.11355 C 0.14913 -0.13946 0.27517 -0.11749 0.27517 -0.11749 C 0.28385 -0.11749 0.41024 -0.10107 0.45694 -0.12165 C 0.46527 -0.12928 0.46337 -0.13599 0.46458 -0.15033 C 0.46354 -0.18155 0.46163 -0.20999 0.45833 -0.24075 C 0.45659 -0.2988 0.45521 -0.3513 0.45694 -0.41073 C 0.45712 -0.41698 0.45868 -0.42299 0.45989 -0.429 C 0.46076 -0.43317 0.46302 -0.44149 0.46302 -0.44149 C 0.46232 -0.46601 0.46284 -0.49075 0.46146 -0.51527 C 0.46076 -0.52822 0.45989 -0.52683 0.45382 -0.5296 C 0.39739 -0.52845 0.35312 -0.53539 0.30295 -0.51318 C 0.29357 -0.50046 0.29166 -0.48404 0.28437 -0.47017 C 0.28142 -0.45768 0.27812 -0.4401 0.28923 -0.43525 C 0.29288 -0.42762 0.29635 -0.42438 0.30156 -0.41883 C 0.30642 -0.41351 0.3085 -0.40726 0.31371 -0.40241 C 0.31718 -0.3957 0.31562 -0.39801 0.3184 -0.3943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А.ПОРТ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hlinkClick r:id="rId2" action="ppaction://hlinksldjump"/>
              </a:rPr>
              <a:t>1)08.13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3" action="ppaction://hlinksldjump"/>
              </a:rPr>
              <a:t>2)09.45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4" action="ppaction://hlinksldjump"/>
              </a:rPr>
              <a:t>3)11.22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5" action="ppaction://hlinksldjump"/>
              </a:rPr>
              <a:t>4)14.28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6" action="ppaction://hlinksldjump"/>
              </a:rPr>
              <a:t>5)16.01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7" action="ppaction://hlinksldjump"/>
              </a:rPr>
              <a:t>6)17.32</a:t>
            </a:r>
            <a:endParaRPr lang="ru-RU" dirty="0" smtClean="0"/>
          </a:p>
        </p:txBody>
      </p:sp>
      <p:sp>
        <p:nvSpPr>
          <p:cNvPr id="4" name="Управляющая кнопка: назад 3">
            <a:hlinkClick r:id="rId8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537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785926"/>
            <a:ext cx="8401080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571604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15338" y="6215082"/>
            <a:ext cx="928662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4286256"/>
            <a:ext cx="38578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5967 C 0.01753 0.05898 0.03507 0.05944 0.05243 0.05759 C 0.05573 0.05736 0.06163 0.05343 0.06163 0.05343 C 0.06857 0.03932 0.06649 0.04579 0.06927 0.03492 C 0.0658 -0.03446 0.06927 0.05065 0.06927 -0.05319 C 0.06927 -0.07377 0.06979 -0.09435 0.06771 -0.11471 C 0.06718 -0.11956 0.06371 -0.1228 0.06163 -0.12696 C 0.05989 -0.13066 0.0585 -0.13922 0.0585 -0.13922 C 0.0559 -0.16304 0.05191 -0.18594 0.04618 -0.20883 C 0.04479 -0.21415 0.04375 -0.22224 0.04166 -0.22733 C 0.03993 -0.23173 0.03541 -0.23959 0.03541 -0.23959 C 0.03316 -0.24861 0.03177 -0.25647 0.02777 -0.2641 C 0.02725 -0.26757 0.02691 -0.27104 0.02621 -0.27451 C 0.02534 -0.27867 0.02309 -0.28677 0.02309 -0.28677 C 0.02187 -0.29833 0.01753 -0.31082 0.02777 -0.31545 C 0.03333 -0.32053 0.03819 -0.32331 0.04462 -0.32562 C 0.0493 -0.32978 0.05399 -0.33163 0.0585 -0.33603 C 0.05937 -0.33695 0.06736 -0.34505 0.06927 -0.3462 C 0.08837 -0.35777 0.0684 -0.34158 0.08767 -0.35846 C 0.0908 -0.36124 0.09392 -0.36401 0.09687 -0.36679 C 0.09965 -0.3691 0.10625 -0.37072 0.10625 -0.37072 C 0.11493 -0.37002 0.12569 -0.37627 0.13229 -0.36864 C 0.13732 -0.36286 0.13194 -0.35083 0.1309 -0.34204 C 0.12968 -0.33117 0.12552 -0.32076 0.12152 -0.31128 C 0.11875 -0.30504 0.11545 -0.29093 0.11545 -0.29093 C 0.11597 -0.24167 0.11597 -0.19264 0.11701 -0.14338 C 0.11718 -0.12581 0.1276 -0.10522 0.1401 -0.10037 C 0.15538 -0.08626 0.14097 -0.09782 0.18316 -0.09412 C 0.19149 -0.09343 0.19948 -0.09089 0.20781 -0.08996 C 0.26354 -0.09112 0.30243 -0.08973 0.35243 -0.09829 C 0.35399 -0.09898 0.35538 -0.10037 0.35694 -0.10037 C 0.38368 -0.10037 0.41041 -0.10014 0.43698 -0.09829 C 0.45191 -0.09713 0.46649 -0.07978 0.48003 -0.07354 C 0.49253 -0.05758 0.50555 -0.03145 0.51545 -0.01202 C 0.51892 -0.00508 0.52413 0.00139 0.5276 0.00833 C 0.53837 0.02845 0.55087 0.05481 0.55694 0.07794 C 0.5585 0.10361 0.55955 0.12928 0.56927 0.15171 C 0.57274 0.16004 0.57639 0.16837 0.57986 0.17646 C 0.58159 0.18085 0.58628 0.18872 0.58628 0.18872 C 0.58784 0.19612 0.58975 0.20167 0.59548 0.20514 C 0.59843 0.20699 0.60451 0.2093 0.60451 0.2093 C 0.60625 0.20907 0.62482 0.20861 0.6309 0.20514 C 0.64236 0.19843 0.65243 0.19195 0.66458 0.18664 C 0.66632 0.18594 0.66736 0.18317 0.66927 0.18247 C 0.67378 0.18109 0.67847 0.18132 0.68316 0.18062 C 0.69288 0.17623 0.68906 0.17646 0.69392 0.17646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785926"/>
            <a:ext cx="8401080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571604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4286256"/>
            <a:ext cx="38578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5967 C 0.01753 0.05898 0.03507 0.05944 0.05243 0.05759 C 0.05573 0.05736 0.06163 0.05343 0.06163 0.05343 C 0.06857 0.03932 0.06649 0.04579 0.06927 0.03492 C 0.0658 -0.03446 0.06927 0.05065 0.06927 -0.05319 C 0.06927 -0.07377 0.06979 -0.09435 0.06771 -0.11471 C 0.06718 -0.11956 0.06371 -0.1228 0.06163 -0.12696 C 0.05989 -0.13066 0.0585 -0.13922 0.0585 -0.13922 C 0.0559 -0.16304 0.05191 -0.18594 0.04618 -0.20883 C 0.04479 -0.21415 0.04375 -0.22224 0.04166 -0.22733 C 0.03993 -0.23173 0.03541 -0.23959 0.03541 -0.23959 C 0.03316 -0.24861 0.03177 -0.25647 0.02777 -0.2641 C 0.02725 -0.26757 0.02691 -0.27104 0.02621 -0.27451 C 0.02534 -0.27867 0.02309 -0.28677 0.02309 -0.28677 C 0.02187 -0.29833 0.01753 -0.31082 0.02777 -0.31545 C 0.03333 -0.32053 0.03819 -0.32331 0.04462 -0.32562 C 0.0493 -0.32978 0.05399 -0.33163 0.0585 -0.33603 C 0.05937 -0.33695 0.06736 -0.34505 0.06927 -0.3462 C 0.08837 -0.35777 0.0684 -0.34158 0.08767 -0.35846 C 0.0908 -0.36124 0.09392 -0.36401 0.09687 -0.36679 C 0.09965 -0.3691 0.10625 -0.37072 0.10625 -0.37072 C 0.11493 -0.37002 0.12569 -0.37627 0.13229 -0.36864 C 0.13732 -0.36286 0.13194 -0.35083 0.1309 -0.34204 C 0.12968 -0.33117 0.12552 -0.32076 0.12152 -0.31128 C 0.11875 -0.30504 0.11545 -0.29093 0.11545 -0.29093 C 0.11597 -0.24167 0.11597 -0.19264 0.11701 -0.14338 C 0.11718 -0.12581 0.1276 -0.10522 0.1401 -0.10037 C 0.15538 -0.08626 0.14097 -0.09782 0.18316 -0.09412 C 0.19149 -0.09343 0.19948 -0.09089 0.20781 -0.08996 C 0.26354 -0.09112 0.30243 -0.08973 0.35243 -0.09829 C 0.35399 -0.09898 0.35538 -0.10037 0.35694 -0.10037 C 0.38368 -0.10037 0.41041 -0.10014 0.43698 -0.09829 C 0.45191 -0.09713 0.46649 -0.07978 0.48003 -0.07354 C 0.49253 -0.05758 0.50555 -0.03145 0.51545 -0.01202 C 0.51892 -0.00508 0.52413 0.00139 0.5276 0.00833 C 0.53837 0.02845 0.55087 0.05481 0.55694 0.07794 C 0.5585 0.10361 0.55955 0.12928 0.56927 0.15171 C 0.57274 0.16004 0.57639 0.16837 0.57986 0.17646 C 0.58159 0.18085 0.58628 0.18872 0.58628 0.18872 C 0.58784 0.19612 0.58975 0.20167 0.59548 0.20514 C 0.59843 0.20699 0.60451 0.2093 0.60451 0.2093 C 0.60625 0.20907 0.62482 0.20861 0.6309 0.20514 C 0.64236 0.19843 0.65243 0.19195 0.66458 0.18664 C 0.66632 0.18594 0.66736 0.18317 0.66927 0.18247 C 0.67378 0.18109 0.67847 0.18132 0.68316 0.18062 C 0.69288 0.17623 0.68906 0.17646 0.69392 0.17646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785926"/>
            <a:ext cx="8401080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571604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4286256"/>
            <a:ext cx="38578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5967 C 0.01753 0.05898 0.03507 0.05944 0.05243 0.05759 C 0.05573 0.05736 0.06163 0.05343 0.06163 0.05343 C 0.06857 0.03932 0.06649 0.04579 0.06927 0.03492 C 0.0658 -0.03446 0.06927 0.05065 0.06927 -0.05319 C 0.06927 -0.07377 0.06979 -0.09435 0.06771 -0.11471 C 0.06718 -0.11956 0.06371 -0.1228 0.06163 -0.12696 C 0.05989 -0.13066 0.0585 -0.13922 0.0585 -0.13922 C 0.0559 -0.16304 0.05191 -0.18594 0.04618 -0.20883 C 0.04479 -0.21415 0.04375 -0.22224 0.04166 -0.22733 C 0.03993 -0.23173 0.03541 -0.23959 0.03541 -0.23959 C 0.03316 -0.24861 0.03177 -0.25647 0.02777 -0.2641 C 0.02725 -0.26757 0.02691 -0.27104 0.02621 -0.27451 C 0.02534 -0.27867 0.02309 -0.28677 0.02309 -0.28677 C 0.02187 -0.29833 0.01753 -0.31082 0.02777 -0.31545 C 0.03333 -0.32053 0.03819 -0.32331 0.04462 -0.32562 C 0.0493 -0.32978 0.05399 -0.33163 0.0585 -0.33603 C 0.05937 -0.33695 0.06736 -0.34505 0.06927 -0.3462 C 0.08837 -0.35777 0.0684 -0.34158 0.08767 -0.35846 C 0.0908 -0.36124 0.09392 -0.36401 0.09687 -0.36679 C 0.09965 -0.3691 0.10625 -0.37072 0.10625 -0.37072 C 0.11493 -0.37002 0.12569 -0.37627 0.13229 -0.36864 C 0.13732 -0.36286 0.13194 -0.35083 0.1309 -0.34204 C 0.12968 -0.33117 0.12552 -0.32076 0.12152 -0.31128 C 0.11875 -0.30504 0.11545 -0.29093 0.11545 -0.29093 C 0.11597 -0.24167 0.11597 -0.19264 0.11701 -0.14338 C 0.11718 -0.12581 0.1276 -0.10522 0.1401 -0.10037 C 0.15538 -0.08626 0.14097 -0.09782 0.18316 -0.09412 C 0.19149 -0.09343 0.19948 -0.09089 0.20781 -0.08996 C 0.26354 -0.09112 0.30243 -0.08973 0.35243 -0.09829 C 0.35399 -0.09898 0.35538 -0.10037 0.35694 -0.10037 C 0.38368 -0.10037 0.41041 -0.10014 0.43698 -0.09829 C 0.45191 -0.09713 0.46649 -0.07978 0.48003 -0.07354 C 0.49253 -0.05758 0.50555 -0.03145 0.51545 -0.01202 C 0.51892 -0.00508 0.52413 0.00139 0.5276 0.00833 C 0.53837 0.02845 0.55087 0.05481 0.55694 0.07794 C 0.5585 0.10361 0.55955 0.12928 0.56927 0.15171 C 0.57274 0.16004 0.57639 0.16837 0.57986 0.17646 C 0.58159 0.18085 0.58628 0.18872 0.58628 0.18872 C 0.58784 0.19612 0.58975 0.20167 0.59548 0.20514 C 0.59843 0.20699 0.60451 0.2093 0.60451 0.2093 C 0.60625 0.20907 0.62482 0.20861 0.6309 0.20514 C 0.64236 0.19843 0.65243 0.19195 0.66458 0.18664 C 0.66632 0.18594 0.66736 0.18317 0.66927 0.18247 C 0.67378 0.18109 0.67847 0.18132 0.68316 0.18062 C 0.69288 0.17623 0.68906 0.17646 0.69392 0.17646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785926"/>
            <a:ext cx="8401080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>
            <a:endCxn id="41" idx="4"/>
          </p:cNvCxnSpPr>
          <p:nvPr/>
        </p:nvCxnSpPr>
        <p:spPr>
          <a:xfrm rot="10800000" flipV="1">
            <a:off x="500034" y="4878684"/>
            <a:ext cx="622018" cy="5051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571604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19" y="4286256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5967 C 0.01753 0.05898 0.03507 0.05944 0.05243 0.05759 C 0.05573 0.05736 0.06163 0.05343 0.06163 0.05343 C 0.06857 0.03932 0.06649 0.04579 0.06927 0.03492 C 0.0658 -0.03446 0.06927 0.05065 0.06927 -0.05319 C 0.06927 -0.07377 0.06979 -0.09435 0.06771 -0.11471 C 0.06718 -0.11956 0.06371 -0.1228 0.06163 -0.12696 C 0.05989 -0.13066 0.0585 -0.13922 0.0585 -0.13922 C 0.0559 -0.16304 0.05191 -0.18594 0.04618 -0.20883 C 0.04479 -0.21415 0.04375 -0.22224 0.04166 -0.22733 C 0.03993 -0.23173 0.03541 -0.23959 0.03541 -0.23959 C 0.03316 -0.24861 0.03177 -0.25647 0.02777 -0.2641 C 0.02725 -0.26757 0.02691 -0.27104 0.02621 -0.27451 C 0.02534 -0.27867 0.02309 -0.28677 0.02309 -0.28677 C 0.02187 -0.29833 0.01753 -0.31082 0.02777 -0.31545 C 0.03333 -0.32053 0.03819 -0.32331 0.04462 -0.32562 C 0.0493 -0.32978 0.05399 -0.33163 0.0585 -0.33603 C 0.05937 -0.33695 0.06736 -0.34505 0.06927 -0.3462 C 0.08837 -0.35777 0.0684 -0.34158 0.08767 -0.35846 C 0.0908 -0.36124 0.09392 -0.36401 0.09687 -0.36679 C 0.09965 -0.3691 0.10625 -0.37072 0.10625 -0.37072 C 0.11493 -0.37002 0.12569 -0.37627 0.13229 -0.36864 C 0.13732 -0.36286 0.13194 -0.35083 0.1309 -0.34204 C 0.12968 -0.33117 0.12552 -0.32076 0.12152 -0.31128 C 0.11875 -0.30504 0.11545 -0.29093 0.11545 -0.29093 C 0.11597 -0.24167 0.11597 -0.19264 0.11701 -0.14338 C 0.11718 -0.12581 0.1276 -0.10522 0.1401 -0.10037 C 0.15538 -0.08626 0.14097 -0.09782 0.18316 -0.09412 C 0.19149 -0.09343 0.19948 -0.09089 0.20781 -0.08996 C 0.26354 -0.09112 0.30243 -0.08973 0.35243 -0.09829 C 0.35399 -0.09898 0.35538 -0.10037 0.35694 -0.10037 C 0.38368 -0.10037 0.41041 -0.10014 0.43698 -0.09829 C 0.45191 -0.09713 0.46649 -0.07978 0.48003 -0.07354 C 0.49253 -0.05758 0.50555 -0.03145 0.51545 -0.01202 C 0.51892 -0.00508 0.52413 0.00139 0.5276 0.00833 C 0.53837 0.02845 0.55087 0.05481 0.55694 0.07794 C 0.5585 0.10361 0.55955 0.12928 0.56927 0.15171 C 0.57274 0.16004 0.57639 0.16837 0.57986 0.17646 C 0.58159 0.18085 0.58628 0.18872 0.58628 0.18872 C 0.58784 0.19612 0.58975 0.20167 0.59548 0.20514 C 0.59843 0.20699 0.60451 0.2093 0.60451 0.2093 C 0.60625 0.20907 0.62482 0.20861 0.6309 0.20514 C 0.64236 0.19843 0.65243 0.19195 0.66458 0.18664 C 0.66632 0.18594 0.66736 0.18317 0.66927 0.18247 C 0.67378 0.18109 0.67847 0.18132 0.68316 0.18062 C 0.69288 0.17623 0.68906 0.17646 0.69392 0.17646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785926"/>
            <a:ext cx="8401080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71538" y="3786190"/>
            <a:ext cx="3643338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571604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1" name="Управляющая кнопка: назад 50">
            <a:hlinkClick r:id="rId2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4286256"/>
            <a:ext cx="38578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5967 C 0.01753 0.05898 0.03507 0.05944 0.05243 0.05759 C 0.05573 0.05736 0.06163 0.05343 0.06163 0.05343 C 0.06857 0.03932 0.06649 0.04579 0.06927 0.03492 C 0.0658 -0.03446 0.06927 0.05065 0.06927 -0.05319 C 0.06927 -0.07377 0.06979 -0.09435 0.06771 -0.11471 C 0.06718 -0.11956 0.06371 -0.1228 0.06163 -0.12696 C 0.05989 -0.13066 0.0585 -0.13922 0.0585 -0.13922 C 0.0559 -0.16304 0.05191 -0.18594 0.04618 -0.20883 C 0.04479 -0.21415 0.04375 -0.22224 0.04166 -0.22733 C 0.03993 -0.23173 0.03541 -0.23959 0.03541 -0.23959 C 0.03316 -0.24861 0.03177 -0.25647 0.02777 -0.2641 C 0.02725 -0.26757 0.02691 -0.27104 0.02621 -0.27451 C 0.02534 -0.27867 0.02309 -0.28677 0.02309 -0.28677 C 0.02187 -0.29833 0.01753 -0.31082 0.02777 -0.31545 C 0.03333 -0.32053 0.03819 -0.32331 0.04462 -0.32562 C 0.0493 -0.32978 0.05399 -0.33163 0.0585 -0.33603 C 0.05937 -0.33695 0.06736 -0.34505 0.06927 -0.3462 C 0.08837 -0.35777 0.0684 -0.34158 0.08767 -0.35846 C 0.0908 -0.36124 0.09392 -0.36401 0.09687 -0.36679 C 0.09965 -0.3691 0.10625 -0.37072 0.10625 -0.37072 C 0.11493 -0.37002 0.12569 -0.37627 0.13229 -0.36864 C 0.13732 -0.36286 0.13194 -0.35083 0.1309 -0.34204 C 0.12968 -0.33117 0.12552 -0.32076 0.12152 -0.31128 C 0.11875 -0.30504 0.11545 -0.29093 0.11545 -0.29093 C 0.11597 -0.24167 0.11597 -0.19264 0.11701 -0.14338 C 0.11718 -0.12581 0.1276 -0.10522 0.1401 -0.10037 C 0.15538 -0.08626 0.14097 -0.09782 0.18316 -0.09412 C 0.19149 -0.09343 0.19948 -0.09089 0.20781 -0.08996 C 0.26354 -0.09112 0.30243 -0.08973 0.35243 -0.09829 C 0.35399 -0.09898 0.35538 -0.10037 0.35694 -0.10037 C 0.38368 -0.10037 0.41041 -0.10014 0.43698 -0.09829 C 0.45191 -0.09713 0.46649 -0.07978 0.48003 -0.07354 C 0.49253 -0.05758 0.50555 -0.03145 0.51545 -0.01202 C 0.51892 -0.00508 0.52413 0.00139 0.5276 0.00833 C 0.53837 0.02845 0.55087 0.05481 0.55694 0.07794 C 0.5585 0.10361 0.55955 0.12928 0.56927 0.15171 C 0.57274 0.16004 0.57639 0.16837 0.57986 0.17646 C 0.58159 0.18085 0.58628 0.18872 0.58628 0.18872 C 0.58784 0.19612 0.58975 0.20167 0.59548 0.20514 C 0.59843 0.20699 0.60451 0.2093 0.60451 0.2093 C 0.60625 0.20907 0.62482 0.20861 0.6309 0.20514 C 0.64236 0.19843 0.65243 0.19195 0.66458 0.18664 C 0.66632 0.18594 0.66736 0.18317 0.66927 0.18247 C 0.67378 0.18109 0.67847 0.18132 0.68316 0.18062 C 0.69288 0.17623 0.68906 0.17646 0.69392 0.17646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57554" y="328612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3" name="Управляющая кнопка: назад 52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414 C 0.01285 0.03909 0.02448 0.03331 0.03785 0.03099 C 0.06823 0.03238 0.08282 0.03053 0.10712 0.0414 C 0.11181 0.05042 0.12153 0.05967 0.12865 0.06592 C 0.13212 0.07285 0.14098 0.08442 0.14098 0.08442 C 0.14445 0.09783 0.13976 0.08349 0.14705 0.09459 C 0.15955 0.11379 0.14757 0.10153 0.15782 0.11101 C 0.1599 0.11518 0.16198 0.11911 0.16407 0.12327 C 0.16494 0.12512 0.16459 0.1279 0.16563 0.12951 C 0.16667 0.13136 0.16858 0.13229 0.17014 0.13368 C 0.17292 0.14432 0.17084 0.13784 0.17778 0.15195 C 0.17865 0.1538 0.17848 0.15634 0.17934 0.15819 C 0.18108 0.16259 0.18351 0.16629 0.18559 0.17045 C 0.18664 0.17253 0.18872 0.17669 0.18872 0.17669 C 0.19219 0.19103 0.19063 0.18479 0.19323 0.19496 C 0.19393 0.19728 0.19653 0.19751 0.19792 0.19913 C 0.20278 0.20468 0.20487 0.21069 0.21025 0.21555 C 0.21355 0.22457 0.21684 0.23405 0.22101 0.24214 C 0.22309 0.25162 0.22362 0.26134 0.22553 0.27082 C 0.22917 0.28839 0.23507 0.30505 0.24254 0.32008 C 0.24375 0.33511 0.24306 0.35592 0.2533 0.36518 C 0.26146 0.36448 0.2698 0.36471 0.27778 0.36309 C 0.27969 0.36263 0.28073 0.35986 0.28247 0.35893 C 0.29271 0.35292 0.30417 0.34945 0.31476 0.34459 C 0.32171 0.34136 0.33178 0.33974 0.33785 0.33442 C 0.34098 0.33164 0.34705 0.32632 0.34705 0.32632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57554" y="328612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3" name="Управляющая кнопка: назад 52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414 C 0.01285 0.03909 0.02448 0.03331 0.03785 0.03099 C 0.06823 0.03238 0.08282 0.03053 0.10712 0.0414 C 0.11181 0.05042 0.12153 0.05967 0.12865 0.06592 C 0.13212 0.07285 0.14098 0.08442 0.14098 0.08442 C 0.14445 0.09783 0.13976 0.08349 0.14705 0.09459 C 0.15955 0.11379 0.14757 0.10153 0.15782 0.11101 C 0.1599 0.11518 0.16198 0.11911 0.16407 0.12327 C 0.16494 0.12512 0.16459 0.1279 0.16563 0.12951 C 0.16667 0.13136 0.16858 0.13229 0.17014 0.13368 C 0.17292 0.14432 0.17084 0.13784 0.17778 0.15195 C 0.17865 0.1538 0.17848 0.15634 0.17934 0.15819 C 0.18108 0.16259 0.18351 0.16629 0.18559 0.17045 C 0.18664 0.17253 0.18872 0.17669 0.18872 0.17669 C 0.19219 0.19103 0.19063 0.18479 0.19323 0.19496 C 0.19393 0.19728 0.19653 0.19751 0.19792 0.19913 C 0.20278 0.20468 0.20487 0.21069 0.21025 0.21555 C 0.21355 0.22457 0.21684 0.23405 0.22101 0.24214 C 0.22309 0.25162 0.22362 0.26134 0.22553 0.27082 C 0.22917 0.28839 0.23507 0.30505 0.24254 0.32008 C 0.24375 0.33511 0.24306 0.35592 0.2533 0.36518 C 0.26146 0.36448 0.2698 0.36471 0.27778 0.36309 C 0.27969 0.36263 0.28073 0.35986 0.28247 0.35893 C 0.29271 0.35292 0.30417 0.34945 0.31476 0.34459 C 0.32171 0.34136 0.33178 0.33974 0.33785 0.33442 C 0.34098 0.33164 0.34705 0.32632 0.34705 0.32632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57554" y="328612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>
            <a:endCxn id="41" idx="5"/>
          </p:cNvCxnSpPr>
          <p:nvPr/>
        </p:nvCxnSpPr>
        <p:spPr>
          <a:xfrm rot="10800000" flipV="1">
            <a:off x="550548" y="4878684"/>
            <a:ext cx="571504" cy="2959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3" name="Управляющая кнопка: назад 52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414 C 0.01285 0.03909 0.02448 0.03331 0.03785 0.03099 C 0.06823 0.03238 0.08282 0.03053 0.10712 0.0414 C 0.11181 0.05042 0.12153 0.05967 0.12865 0.06592 C 0.13212 0.07285 0.14098 0.08442 0.14098 0.08442 C 0.14445 0.09783 0.13976 0.08349 0.14705 0.09459 C 0.15955 0.11379 0.14757 0.10153 0.15782 0.11101 C 0.1599 0.11518 0.16198 0.11911 0.16407 0.12327 C 0.16494 0.12512 0.16459 0.1279 0.16563 0.12951 C 0.16667 0.13136 0.16858 0.13229 0.17014 0.13368 C 0.17292 0.14432 0.17084 0.13784 0.17778 0.15195 C 0.17865 0.1538 0.17848 0.15634 0.17934 0.15819 C 0.18108 0.16259 0.18351 0.16629 0.18559 0.17045 C 0.18664 0.17253 0.18872 0.17669 0.18872 0.17669 C 0.19219 0.19103 0.19063 0.18479 0.19323 0.19496 C 0.19393 0.19728 0.19653 0.19751 0.19792 0.19913 C 0.20278 0.20468 0.20487 0.21069 0.21025 0.21555 C 0.21355 0.22457 0.21684 0.23405 0.22101 0.24214 C 0.22309 0.25162 0.22362 0.26134 0.22553 0.27082 C 0.22917 0.28839 0.23507 0.30505 0.24254 0.32008 C 0.24375 0.33511 0.24306 0.35592 0.2533 0.36518 C 0.26146 0.36448 0.2698 0.36471 0.27778 0.36309 C 0.27969 0.36263 0.28073 0.35986 0.28247 0.35893 C 0.29271 0.35292 0.30417 0.34945 0.31476 0.34459 C 0.32171 0.34136 0.33178 0.33974 0.33785 0.33442 C 0.34098 0.33164 0.34705 0.32632 0.34705 0.32632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57554" y="328612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>
            <a:endCxn id="41" idx="2"/>
          </p:cNvCxnSpPr>
          <p:nvPr/>
        </p:nvCxnSpPr>
        <p:spPr>
          <a:xfrm rot="10800000">
            <a:off x="428596" y="4857760"/>
            <a:ext cx="693456" cy="209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3" name="Управляющая кнопка: назад 52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414 C 0.01285 0.03909 0.02448 0.03331 0.03785 0.03099 C 0.06823 0.03238 0.08282 0.03053 0.10712 0.0414 C 0.11181 0.05042 0.12153 0.05967 0.12865 0.06592 C 0.13212 0.07285 0.14098 0.08442 0.14098 0.08442 C 0.14445 0.09783 0.13976 0.08349 0.14705 0.09459 C 0.15955 0.11379 0.14757 0.10153 0.15782 0.11101 C 0.1599 0.11518 0.16198 0.11911 0.16407 0.12327 C 0.16494 0.12512 0.16459 0.1279 0.16563 0.12951 C 0.16667 0.13136 0.16858 0.13229 0.17014 0.13368 C 0.17292 0.14432 0.17084 0.13784 0.17778 0.15195 C 0.17865 0.1538 0.17848 0.15634 0.17934 0.15819 C 0.18108 0.16259 0.18351 0.16629 0.18559 0.17045 C 0.18664 0.17253 0.18872 0.17669 0.18872 0.17669 C 0.19219 0.19103 0.19063 0.18479 0.19323 0.19496 C 0.19393 0.19728 0.19653 0.19751 0.19792 0.19913 C 0.20278 0.20468 0.20487 0.21069 0.21025 0.21555 C 0.21355 0.22457 0.21684 0.23405 0.22101 0.24214 C 0.22309 0.25162 0.22362 0.26134 0.22553 0.27082 C 0.22917 0.28839 0.23507 0.30505 0.24254 0.32008 C 0.24375 0.33511 0.24306 0.35592 0.2533 0.36518 C 0.26146 0.36448 0.2698 0.36471 0.27778 0.36309 C 0.27969 0.36263 0.28073 0.35986 0.28247 0.35893 C 0.29271 0.35292 0.30417 0.34945 0.31476 0.34459 C 0.32171 0.34136 0.33178 0.33974 0.33785 0.33442 C 0.34098 0.33164 0.34705 0.32632 0.34705 0.32632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57554" y="328612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53" name="Управляющая кнопка: назад 52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414 C 0.01285 0.03909 0.02448 0.03331 0.03785 0.03099 C 0.06823 0.03238 0.08282 0.03053 0.10712 0.0414 C 0.11181 0.05042 0.12153 0.05967 0.12865 0.06592 C 0.13212 0.07285 0.14098 0.08442 0.14098 0.08442 C 0.14445 0.09783 0.13976 0.08349 0.14705 0.09459 C 0.15955 0.11379 0.14757 0.10153 0.15782 0.11101 C 0.1599 0.11518 0.16198 0.11911 0.16407 0.12327 C 0.16494 0.12512 0.16459 0.1279 0.16563 0.12951 C 0.16667 0.13136 0.16858 0.13229 0.17014 0.13368 C 0.17292 0.14432 0.17084 0.13784 0.17778 0.15195 C 0.17865 0.1538 0.17848 0.15634 0.17934 0.15819 C 0.18108 0.16259 0.18351 0.16629 0.18559 0.17045 C 0.18664 0.17253 0.18872 0.17669 0.18872 0.17669 C 0.19219 0.19103 0.19063 0.18479 0.19323 0.19496 C 0.19393 0.19728 0.19653 0.19751 0.19792 0.19913 C 0.20278 0.20468 0.20487 0.21069 0.21025 0.21555 C 0.21355 0.22457 0.21684 0.23405 0.22101 0.24214 C 0.22309 0.25162 0.22362 0.26134 0.22553 0.27082 C 0.22917 0.28839 0.23507 0.30505 0.24254 0.32008 C 0.24375 0.33511 0.24306 0.35592 0.2533 0.36518 C 0.26146 0.36448 0.2698 0.36471 0.27778 0.36309 C 0.27969 0.36263 0.28073 0.35986 0.28247 0.35893 C 0.29271 0.35292 0.30417 0.34945 0.31476 0.34459 C 0.32171 0.34136 0.33178 0.33974 0.33785 0.33442 C 0.34098 0.33164 0.34705 0.32632 0.34705 0.32632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Клуб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136726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sldjump"/>
              </a:rPr>
              <a:t>1)08.08, </a:t>
            </a:r>
            <a:r>
              <a:rPr lang="ru-RU" dirty="0" smtClean="0">
                <a:hlinkClick r:id="rId3" action="ppaction://hlinksldjump"/>
              </a:rPr>
              <a:t>08.17, </a:t>
            </a:r>
            <a:r>
              <a:rPr lang="ru-RU" dirty="0" smtClean="0">
                <a:hlinkClick r:id="rId4" action="ppaction://hlinksldjump"/>
              </a:rPr>
              <a:t>08.38, </a:t>
            </a:r>
            <a:r>
              <a:rPr lang="ru-RU" dirty="0" smtClean="0">
                <a:hlinkClick r:id="rId5" action="ppaction://hlinksldjump"/>
              </a:rPr>
              <a:t>08.45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2)09.23, </a:t>
            </a:r>
            <a:r>
              <a:rPr lang="ru-RU" dirty="0" smtClean="0">
                <a:hlinkClick r:id="rId7" action="ppaction://hlinksldjump"/>
              </a:rPr>
              <a:t>09.40, </a:t>
            </a:r>
            <a:r>
              <a:rPr lang="ru-RU" dirty="0" smtClean="0">
                <a:hlinkClick r:id="rId8" action="ppaction://hlinksldjump"/>
              </a:rPr>
              <a:t>09.49, </a:t>
            </a:r>
            <a:r>
              <a:rPr lang="ru-RU" dirty="0" smtClean="0">
                <a:hlinkClick r:id="rId4" action="ppaction://hlinksldjump"/>
              </a:rPr>
              <a:t>10.18,</a:t>
            </a:r>
            <a:r>
              <a:rPr lang="ru-RU" dirty="0" smtClean="0">
                <a:hlinkClick r:id="rId9" action="ppaction://hlinksldjump"/>
              </a:rPr>
              <a:t> 10.30</a:t>
            </a:r>
            <a:endParaRPr lang="ru-RU" dirty="0" smtClean="0"/>
          </a:p>
          <a:p>
            <a:r>
              <a:rPr lang="ru-RU" dirty="0" smtClean="0">
                <a:hlinkClick r:id="rId10" action="ppaction://hlinksldjump"/>
              </a:rPr>
              <a:t>3)11.00, </a:t>
            </a:r>
            <a:r>
              <a:rPr lang="ru-RU" dirty="0" smtClean="0">
                <a:hlinkClick r:id="rId11" action="ppaction://hlinksldjump"/>
              </a:rPr>
              <a:t>11.16, </a:t>
            </a:r>
            <a:r>
              <a:rPr lang="ru-RU" dirty="0" smtClean="0">
                <a:hlinkClick r:id="rId12" action="ppaction://hlinksldjump"/>
              </a:rPr>
              <a:t>11.27, </a:t>
            </a:r>
            <a:r>
              <a:rPr lang="ru-RU" dirty="0" smtClean="0">
                <a:hlinkClick r:id="rId13" action="ppaction://hlinksldjump"/>
              </a:rPr>
              <a:t>11.50, </a:t>
            </a:r>
            <a:r>
              <a:rPr lang="ru-RU" dirty="0" smtClean="0">
                <a:hlinkClick r:id="rId14" action="ppaction://hlinksldjump"/>
              </a:rPr>
              <a:t>12.07</a:t>
            </a:r>
            <a:endParaRPr lang="ru-RU" dirty="0" smtClean="0"/>
          </a:p>
          <a:p>
            <a:r>
              <a:rPr lang="ru-RU" dirty="0" smtClean="0">
                <a:hlinkClick r:id="rId15" action="ppaction://hlinksldjump"/>
              </a:rPr>
              <a:t>4)14.08, </a:t>
            </a:r>
            <a:r>
              <a:rPr lang="ru-RU" dirty="0" smtClean="0">
                <a:hlinkClick r:id="rId16" action="ppaction://hlinksldjump"/>
              </a:rPr>
              <a:t>14.20, </a:t>
            </a:r>
            <a:r>
              <a:rPr lang="ru-RU" dirty="0" smtClean="0">
                <a:hlinkClick r:id="rId17" action="ppaction://hlinksldjump"/>
              </a:rPr>
              <a:t>14.33, </a:t>
            </a:r>
            <a:r>
              <a:rPr lang="ru-RU" dirty="0" smtClean="0">
                <a:hlinkClick r:id="rId18" action="ppaction://hlinksldjump"/>
              </a:rPr>
              <a:t>14.55, </a:t>
            </a:r>
            <a:r>
              <a:rPr lang="ru-RU" dirty="0" smtClean="0">
                <a:hlinkClick r:id="rId19" action="ppaction://hlinksldjump"/>
              </a:rPr>
              <a:t>15.09</a:t>
            </a:r>
            <a:endParaRPr lang="ru-RU" dirty="0" smtClean="0"/>
          </a:p>
          <a:p>
            <a:r>
              <a:rPr lang="ru-RU" dirty="0" smtClean="0">
                <a:hlinkClick r:id="rId20" action="ppaction://hlinksldjump"/>
              </a:rPr>
              <a:t>5)15.43, </a:t>
            </a:r>
            <a:r>
              <a:rPr lang="ru-RU" dirty="0" smtClean="0">
                <a:hlinkClick r:id="rId21" action="ppaction://hlinksldjump"/>
              </a:rPr>
              <a:t>15.55, </a:t>
            </a:r>
            <a:r>
              <a:rPr lang="ru-RU" dirty="0" smtClean="0">
                <a:hlinkClick r:id="rId22" action="ppaction://hlinksldjump"/>
              </a:rPr>
              <a:t>16.05, </a:t>
            </a:r>
            <a:r>
              <a:rPr lang="ru-RU" dirty="0" smtClean="0">
                <a:hlinkClick r:id="rId23" action="ppaction://hlinksldjump"/>
              </a:rPr>
              <a:t>16.18,</a:t>
            </a:r>
            <a:r>
              <a:rPr lang="ru-RU" dirty="0" smtClean="0">
                <a:hlinkClick r:id="rId24" action="ppaction://hlinksldjump"/>
              </a:rPr>
              <a:t> 16.28</a:t>
            </a:r>
            <a:endParaRPr lang="ru-RU" dirty="0" smtClean="0"/>
          </a:p>
          <a:p>
            <a:r>
              <a:rPr lang="ru-RU" dirty="0" smtClean="0">
                <a:hlinkClick r:id="rId25" action="ppaction://hlinksldjump"/>
              </a:rPr>
              <a:t>6)17.13, </a:t>
            </a:r>
            <a:r>
              <a:rPr lang="ru-RU" dirty="0" smtClean="0">
                <a:hlinkClick r:id="rId26" action="ppaction://hlinksldjump"/>
              </a:rPr>
              <a:t>17.25, </a:t>
            </a:r>
            <a:r>
              <a:rPr lang="ru-RU" dirty="0" smtClean="0">
                <a:hlinkClick r:id="rId27" action="ppaction://hlinksldjump"/>
              </a:rPr>
              <a:t>17.36, </a:t>
            </a:r>
            <a:r>
              <a:rPr lang="ru-RU" dirty="0" smtClean="0">
                <a:hlinkClick r:id="rId28" action="ppaction://hlinksldjump"/>
              </a:rPr>
              <a:t>17.53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9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87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286124"/>
            <a:ext cx="57150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00431" y="4285859"/>
            <a:ext cx="114300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71538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428596" y="4786322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16200000" flipV="1">
            <a:off x="800581" y="4557213"/>
            <a:ext cx="20924" cy="6220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V="1">
            <a:off x="142844" y="2857496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642910" y="1857364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892943" y="2464587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Овал 73"/>
          <p:cNvSpPr/>
          <p:nvPr/>
        </p:nvSpPr>
        <p:spPr>
          <a:xfrm>
            <a:off x="928662" y="328612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1643042" y="2071678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1500166" y="2928934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rot="16200000" flipH="1">
            <a:off x="1285852" y="3429000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Овал 83"/>
          <p:cNvSpPr/>
          <p:nvPr/>
        </p:nvSpPr>
        <p:spPr>
          <a:xfrm>
            <a:off x="0" y="2500306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sp>
        <p:nvSpPr>
          <p:cNvPr id="85" name="Управляющая кнопка: назад 84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0.03724 C -0.1 0.03539 -0.1908 0.03724 -0.2816 0.03308 C -0.28351 0.03308 -0.28577 0.02221 -0.28611 0.02082 C -0.28733 0.00232 -0.28733 -0.01827 -0.29531 -0.03445 C -0.29879 -0.05319 -0.30469 -0.07076 -0.30764 -0.08973 C -0.30816 -0.1006 -0.30834 -0.1117 -0.3092 -0.12257 C -0.31007 -0.13482 -0.31493 -0.14731 -0.31684 -0.15957 C -0.31632 -0.16443 -0.31684 -0.16951 -0.31528 -0.17391 C -0.31459 -0.17576 -0.31216 -0.17483 -0.31077 -0.17599 C -0.30903 -0.17761 -0.30781 -0.18038 -0.30608 -0.182 C -0.30382 -0.18408 -0.29531 -0.1857 -0.29375 -0.18617 C -0.2882 -0.18802 -0.27691 -0.19218 -0.27691 -0.19218 C -0.26841 -0.19773 -0.25816 -0.20282 -0.24913 -0.20652 C -0.24236 -0.21276 -0.23368 -0.21623 -0.22622 -0.22109 C -0.22448 -0.22224 -0.22327 -0.22409 -0.22153 -0.22502 C -0.21858 -0.22664 -0.21233 -0.22918 -0.21233 -0.22918 C -0.20538 -0.21531 -0.21302 -0.19657 -0.21684 -0.182 C -0.22101 -0.16558 -0.2158 -0.18663 -0.21997 -0.16975 C -0.22049 -0.16766 -0.22153 -0.1635 -0.22153 -0.1635 C -0.2224 -0.12766 -0.22344 -0.10245 -0.22622 -0.06938 C -0.2257 -0.0444 -0.23872 0.01943 -0.2092 0.03099 C -0.18889 0.02961 -0.18004 0.02868 -0.16302 0.0229 C -0.14966 0.02359 -0.13646 0.02383 -0.12309 0.02498 C -0.12153 0.02521 -0.11997 0.02683 -0.11841 0.02706 C -0.10209 0.02891 -0.06927 0.03099 -0.06927 0.03099 C -0.01077 0.0303 0.05069 0.00833 0.10625 0.03308 C 0.11232 0.03863 0.11406 0.04718 0.1184 0.05574 C 0.11944 0.05782 0.12153 0.06175 0.12153 0.06175 C 0.12465 0.07447 0.13107 0.08257 0.13698 0.09251 C 0.14288 0.10246 0.14444 0.10801 0.15225 0.11518 C 0.16163 0.13298 0.14861 0.10986 0.16007 0.12535 C 0.16128 0.1272 0.1618 0.12975 0.16302 0.1316 C 0.16771 0.13923 0.17534 0.14686 0.18159 0.15195 C 0.19705 0.18317 0.21111 0.2174 0.21701 0.2544 C 0.21892 0.26619 0.221 0.27753 0.22309 0.28932 C 0.22361 0.2921 0.22413 0.29464 0.22465 0.29741 C 0.22569 0.30158 0.22778 0.3099 0.22778 0.3099 C 0.22916 0.32702 0.22969 0.35847 0.24149 0.36934 C 0.24271 0.36911 0.25173 0.36703 0.25382 0.36518 C 0.25573 0.36356 0.25659 0.36055 0.2585 0.35893 C 0.25937 0.35824 0.26684 0.35523 0.26771 0.355 C 0.28663 0.33812 0.31094 0.33858 0.33229 0.33442 C 0.33854 0.33164 0.34097 0.3284 0.34305 0.32008 C 0.33594 0.31684 0.33073 0.31869 0.32465 0.32424 C 0.3151 0.34274 0.29844 0.33927 0.28316 0.34066 C 0.27066 0.34552 0.25903 0.35199 0.24618 0.355 C 0.21423 0.34968 0.23541 0.3587 0.23229 0.27498 C 0.23212 0.26827 0.22621 0.25625 0.22465 0.25047 C 0.21944 0.23012 0.22239 0.21346 0.20469 0.20537 C 0.19705 0.19519 0.18854 0.18016 0.18003 0.17253 C 0.17587 0.15611 0.18212 0.17623 0.17378 0.16235 C 0.17274 0.16074 0.17326 0.15796 0.17239 0.15611 C 0.16736 0.14385 0.16805 0.1457 0.16163 0.13969 C 0.15798 0.12512 0.16128 0.12975 0.15382 0.12327 C 0.15278 0.12119 0.15208 0.11888 0.15087 0.11726 C 0.14948 0.11541 0.14722 0.11518 0.14618 0.11309 C 0.14496 0.11078 0.14531 0.10754 0.14462 0.10477 C 0.14201 0.09321 0.14236 0.08835 0.13541 0.08234 C 0.13177 0.068 0.13333 0.07424 0.13073 0.06383 C 0.12951 0.05921 0.12673 0.05574 0.12465 0.05158 C 0.12361 0.0495 0.12153 0.04533 0.12153 0.04533 C 0.12291 -0.04139 0.12864 -0.12742 0.11545 -0.21276 C 0.11493 -0.26133 0.11493 -0.30966 0.11389 -0.35823 C 0.11371 -0.3647 0.11198 -0.37812 0.10764 -0.38297 C 0.10451 -0.38644 0.10034 -0.38806 0.09687 -0.39107 C 0.05729 -0.38945 0.01805 -0.38644 -0.02153 -0.38482 C -0.02309 -0.38344 -0.025 -0.38274 -0.02622 -0.38089 C -0.02917 -0.3758 -0.02917 -0.36864 -0.03073 -0.36239 C -0.03386 -0.35037 -0.03472 -0.33903 -0.0415 -0.32955 C -0.04427 -0.31868 -0.04722 -0.30804 -0.04913 -0.29671 C -0.04809 -0.28469 -0.05018 -0.27613 -0.0415 -0.2722 C -0.03525 -0.26364 -0.02934 -0.26087 -0.02153 -0.25578 C -0.0165 -0.25231 -0.01684 -0.25393 -0.01684 -0.24976 " pathEditMode="relative" ptsTypes="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</a:rPr>
              <a:t>Клуб-ПМК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1)08.56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2)10.44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3)12.27</a:t>
            </a:r>
            <a:endParaRPr lang="ru-RU" dirty="0" smtClean="0"/>
          </a:p>
          <a:p>
            <a:pPr algn="ctr"/>
            <a:r>
              <a:rPr lang="ru-RU" dirty="0" smtClean="0">
                <a:hlinkClick r:id="rId5" action="ppaction://hlinksldjump"/>
              </a:rPr>
              <a:t>4)15.22</a:t>
            </a:r>
            <a:endParaRPr lang="ru-RU" dirty="0" smtClean="0"/>
          </a:p>
          <a:p>
            <a:pPr algn="ctr"/>
            <a:r>
              <a:rPr lang="ru-RU" dirty="0" smtClean="0">
                <a:hlinkClick r:id="rId6" action="ppaction://hlinksldjump"/>
              </a:rPr>
              <a:t>5)16.40</a:t>
            </a:r>
            <a:endParaRPr lang="ru-RU" dirty="0" smtClean="0"/>
          </a:p>
          <a:p>
            <a:pPr algn="ctr"/>
            <a:r>
              <a:rPr lang="ru-RU" dirty="0" smtClean="0">
                <a:hlinkClick r:id="rId7" action="ppaction://hlinksldjump"/>
              </a:rPr>
              <a:t>6)18.04</a:t>
            </a:r>
            <a:endParaRPr lang="ru-RU" dirty="0"/>
          </a:p>
        </p:txBody>
      </p:sp>
      <p:sp>
        <p:nvSpPr>
          <p:cNvPr id="4" name="Управляющая кнопка: назад 3">
            <a:hlinkClick r:id="rId8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01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429124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357818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6"/>
          </p:cNvCxnSpPr>
          <p:nvPr/>
        </p:nvCxnSpPr>
        <p:spPr>
          <a:xfrm rot="10800000">
            <a:off x="428596" y="5143512"/>
            <a:ext cx="500066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96" y="528638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857224" cy="571480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6"/>
          </p:cNvCxnSpPr>
          <p:nvPr/>
        </p:nvCxnSpPr>
        <p:spPr>
          <a:xfrm rot="10800000">
            <a:off x="357158" y="5000636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7158" y="5072074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6"/>
          </p:cNvCxnSpPr>
          <p:nvPr/>
        </p:nvCxnSpPr>
        <p:spPr>
          <a:xfrm rot="10800000">
            <a:off x="357158" y="5000636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96" y="528638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2"/>
          </p:cNvCxnSpPr>
          <p:nvPr/>
        </p:nvCxnSpPr>
        <p:spPr>
          <a:xfrm rot="10800000">
            <a:off x="214282" y="5000636"/>
            <a:ext cx="714380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96" y="528638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15140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6"/>
          </p:cNvCxnSpPr>
          <p:nvPr/>
        </p:nvCxnSpPr>
        <p:spPr>
          <a:xfrm rot="10800000">
            <a:off x="357158" y="5000636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МСО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1)08.41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2)10.25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3)11.58</a:t>
            </a:r>
            <a:endParaRPr lang="ru-RU" dirty="0" smtClean="0"/>
          </a:p>
          <a:p>
            <a:pPr algn="ctr"/>
            <a:r>
              <a:rPr lang="ru-RU" dirty="0" smtClean="0">
                <a:hlinkClick r:id="rId5" action="ppaction://hlinksldjump"/>
              </a:rPr>
              <a:t>4)15.05</a:t>
            </a:r>
            <a:endParaRPr lang="ru-RU" dirty="0" smtClean="0">
              <a:hlinkClick r:id="rId6" action="ppaction://hlinksldjump"/>
            </a:endParaRPr>
          </a:p>
          <a:p>
            <a:pPr algn="ctr"/>
            <a:r>
              <a:rPr lang="ru-RU" dirty="0" smtClean="0">
                <a:hlinkClick r:id="rId7" action="ppaction://hlinksldjump"/>
              </a:rPr>
              <a:t>5)16.25</a:t>
            </a:r>
            <a:endParaRPr lang="ru-RU" dirty="0" smtClean="0"/>
          </a:p>
          <a:p>
            <a:pPr algn="ctr"/>
            <a:r>
              <a:rPr lang="ru-RU" dirty="0" smtClean="0">
                <a:hlinkClick r:id="rId8" action="ppaction://hlinksldjump"/>
              </a:rPr>
              <a:t>6)18.00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9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432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96" y="528638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6"/>
          </p:cNvCxnSpPr>
          <p:nvPr/>
        </p:nvCxnSpPr>
        <p:spPr>
          <a:xfrm rot="10800000">
            <a:off x="357158" y="5000636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школа им </a:t>
            </a:r>
          </a:p>
          <a:p>
            <a:pPr>
              <a:buNone/>
            </a:pPr>
            <a:r>
              <a:rPr lang="ru-RU" sz="1200" dirty="0" smtClean="0"/>
              <a:t>              С.П.Данилова       гараж                        ДК им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                       М.С. Егорова                  </a:t>
            </a:r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321439" y="4393413"/>
            <a:ext cx="1213652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28662" y="3786190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213884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96" y="5286388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39" name="Прямая соединительная линия 38"/>
          <p:cNvCxnSpPr>
            <a:endCxn id="34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66" name="TextBox 65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67" name="Овал 66"/>
          <p:cNvSpPr/>
          <p:nvPr/>
        </p:nvSpPr>
        <p:spPr>
          <a:xfrm>
            <a:off x="714348" y="307181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86116" y="3429000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Управляющая кнопка: назад 44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214282" y="4929198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62" name="Прямая соединительная линия 61"/>
          <p:cNvCxnSpPr>
            <a:endCxn id="52" idx="6"/>
          </p:cNvCxnSpPr>
          <p:nvPr/>
        </p:nvCxnSpPr>
        <p:spPr>
          <a:xfrm rot="10800000">
            <a:off x="357158" y="5000636"/>
            <a:ext cx="571504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54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2798 C 0.03489 0.02683 0.06337 0.02451 0.09548 0.01966 C 0.11736 0.01226 0.13611 0.01642 0.16007 0.01758 C 0.17309 0.02359 0.16441 0.02012 0.19236 0.02174 C 0.20868 0.02266 0.22517 0.02289 0.24149 0.02382 C 0.25225 0.02428 0.26302 0.02521 0.27378 0.0259 C 0.36475 0.02475 0.45399 0.02382 0.54462 0.0238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358214" y="6286520"/>
            <a:ext cx="785786" cy="571480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88 C -0.0599 0.05226 -0.11267 0.05296 -0.16632 0.05573 C -0.2033 0.05435 -0.28785 0.05018 -0.31233 0.05573 C -0.31354 0.05596 -0.3066 0.10615 -0.30625 0.10916 C -0.30642 0.12974 -0.28611 0.22988 -0.31858 0.25879 C -0.33715 0.25532 -0.3533 0.25462 -0.3724 0.2546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785926"/>
            <a:ext cx="825820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школа 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С.П.Данилова       гараж                        ДК им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М.С. Егорова                 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50001" y="4464851"/>
            <a:ext cx="1356528" cy="7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928662" y="3714752"/>
            <a:ext cx="37147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4357686" y="3929066"/>
            <a:ext cx="1428760" cy="100013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286116" y="2285992"/>
            <a:ext cx="2858314" cy="79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428992" y="857232"/>
            <a:ext cx="1214446" cy="158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964645" y="1035827"/>
            <a:ext cx="642942" cy="2857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214950"/>
            <a:ext cx="5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ЦУБ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71448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28860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71868" y="3786190"/>
            <a:ext cx="142876" cy="1428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357686" y="3429000"/>
            <a:ext cx="500066" cy="571504"/>
          </a:xfrm>
          <a:prstGeom prst="don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72000" y="107154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572000" y="2857496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3372" y="785794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100010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357554" y="1714488"/>
            <a:ext cx="142876" cy="14287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4876" y="2786058"/>
            <a:ext cx="502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ЗАГС </a:t>
            </a:r>
          </a:p>
          <a:p>
            <a:r>
              <a:rPr lang="ru-RU" sz="1100" dirty="0" smtClean="0"/>
              <a:t>МФЦ</a:t>
            </a:r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12144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Магазин «Дорожник».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92867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АЗС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0" idx="1"/>
          </p:cNvCxnSpPr>
          <p:nvPr/>
        </p:nvCxnSpPr>
        <p:spPr>
          <a:xfrm rot="16200000" flipH="1">
            <a:off x="3143240" y="1500174"/>
            <a:ext cx="235238" cy="23523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86116" y="107154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Лесная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00430" y="1714488"/>
            <a:ext cx="64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ПМК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678657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7252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15008" y="3714752"/>
            <a:ext cx="142876" cy="1428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29256" y="3429000"/>
            <a:ext cx="76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Комфорт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429000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Гараж ЦУБ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3429000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Аэропорт</a:t>
            </a:r>
            <a:endParaRPr lang="ru-RU" sz="1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43438" y="3714752"/>
            <a:ext cx="4500562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715140" y="564357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72132" y="5286388"/>
            <a:ext cx="142876" cy="14287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214942" y="5500702"/>
            <a:ext cx="928694" cy="21431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786446" y="5715016"/>
            <a:ext cx="928694" cy="35719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72132" y="5072074"/>
            <a:ext cx="1090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Магазин </a:t>
            </a:r>
            <a:r>
              <a:rPr lang="ru-RU" sz="1100" dirty="0" err="1" smtClean="0"/>
              <a:t>Тэтим</a:t>
            </a:r>
            <a:endParaRPr lang="ru-RU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6643702" y="5715016"/>
            <a:ext cx="1249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Дом престарелых</a:t>
            </a:r>
            <a:endParaRPr lang="ru-RU" sz="1100" dirty="0"/>
          </a:p>
        </p:txBody>
      </p:sp>
      <p:sp>
        <p:nvSpPr>
          <p:cNvPr id="41" name="Овал 40"/>
          <p:cNvSpPr/>
          <p:nvPr/>
        </p:nvSpPr>
        <p:spPr>
          <a:xfrm>
            <a:off x="285720" y="5072074"/>
            <a:ext cx="142876" cy="1428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rId2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1" idx="2"/>
          </p:cNvCxnSpPr>
          <p:nvPr/>
        </p:nvCxnSpPr>
        <p:spPr>
          <a:xfrm rot="10800000">
            <a:off x="285720" y="5143512"/>
            <a:ext cx="642942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42910" y="1714488"/>
            <a:ext cx="100013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92943" y="2321711"/>
            <a:ext cx="135732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785786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571604" y="2000240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428728" y="300037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0" y="2357430"/>
            <a:ext cx="6429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Озеро ЭБЭ</a:t>
            </a:r>
            <a:endParaRPr lang="ru-RU" sz="12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16200000" flipH="1">
            <a:off x="-35751" y="2893215"/>
            <a:ext cx="164307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52" idx="1"/>
          </p:cNvCxnSpPr>
          <p:nvPr/>
        </p:nvCxnSpPr>
        <p:spPr>
          <a:xfrm rot="16200000" flipH="1">
            <a:off x="1092462" y="3378486"/>
            <a:ext cx="836332" cy="121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286124"/>
            <a:ext cx="573606" cy="4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4741 C -0.04167 0.05967 -0.08125 0.04672 -0.12466 0.03516 C -0.16181 0.03654 -0.17795 0.03886 -0.21077 0.0414 C -0.23889 0.04071 -0.26736 0.04371 -0.29531 0.03932 C -0.29896 0.03863 -0.30156 0.02706 -0.30156 0.02706 C -0.30261 0.0229 -0.30347 0.01897 -0.30452 0.01481 C -0.30504 0.01272 -0.30608 0.00856 -0.30608 0.00856 C -0.3066 -0.03168 -0.30573 -0.07215 -0.30764 -0.11239 C -0.30781 -0.1154 -0.31841 -0.12835 -0.31997 -0.13089 C -0.32275 -0.13552 -0.325 -0.14037 -0.32761 -0.14523 C -0.32865 -0.14731 -0.33073 -0.15124 -0.33073 -0.15124 C -0.3342 -0.16535 -0.33368 -0.1605 -0.33073 -0.18617 C -0.32778 -0.21184 -0.3033 -0.20559 -0.28924 -0.20652 C -0.27604 -0.21253 -0.28334 -0.21022 -0.26771 -0.21276 C -0.25712 -0.22224 -0.26198 -0.2197 -0.25382 -0.22294 C -0.25104 -0.23381 -0.25365 -0.22803 -0.24306 -0.23728 C -0.24028 -0.23959 -0.23386 -0.24144 -0.23386 -0.24144 C -0.2257 -0.23774 -0.21945 -0.23126 -0.21233 -0.22502 C -0.21077 -0.22363 -0.20764 -0.22109 -0.20764 -0.22109 C -0.20781 -0.2197 -0.20886 -0.19935 -0.21077 -0.19426 C -0.21233 -0.18987 -0.21476 -0.18617 -0.21684 -0.182 C -0.21788 -0.17992 -0.21997 -0.17599 -0.21997 -0.17599 C -0.23281 -0.1073 -0.22761 -0.02636 -0.22761 0.0414 " pathEditMode="relative" ptsTypes="ffffffffffffffffffffffA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ЭБЭ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1)08.31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2)10.10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3)11.43</a:t>
            </a:r>
            <a:endParaRPr lang="ru-RU" dirty="0" smtClean="0"/>
          </a:p>
          <a:p>
            <a:pPr algn="ctr"/>
            <a:r>
              <a:rPr lang="ru-RU" dirty="0" smtClean="0">
                <a:hlinkClick r:id="rId5" action="ppaction://hlinksldjump"/>
              </a:rPr>
              <a:t>4)14.47</a:t>
            </a:r>
            <a:endParaRPr lang="ru-RU" dirty="0" smtClean="0"/>
          </a:p>
          <a:p>
            <a:pPr algn="ctr"/>
            <a:r>
              <a:rPr lang="ru-RU" dirty="0" smtClean="0">
                <a:hlinkClick r:id="rId6" action="ppaction://hlinksldjump"/>
              </a:rPr>
              <a:t>5)17.45</a:t>
            </a:r>
            <a:endParaRPr lang="ru-RU" dirty="0"/>
          </a:p>
        </p:txBody>
      </p:sp>
      <p:sp>
        <p:nvSpPr>
          <p:cNvPr id="4" name="Управляющая кнопка: назад 3">
            <a:hlinkClick r:id="rId7" action="ppaction://hlinksldjump" highlightClick="1"/>
          </p:cNvPr>
          <p:cNvSpPr/>
          <p:nvPr/>
        </p:nvSpPr>
        <p:spPr>
          <a:xfrm>
            <a:off x="8215338" y="6143644"/>
            <a:ext cx="928662" cy="714356"/>
          </a:xfrm>
          <a:prstGeom prst="actionButtonBackPrevio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8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786</TotalTime>
  <Words>2560</Words>
  <Application>Microsoft Office PowerPoint</Application>
  <PresentationFormat>Экран (4:3)</PresentationFormat>
  <Paragraphs>1559</Paragraphs>
  <Slides>84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84</vt:i4>
      </vt:variant>
    </vt:vector>
  </HeadingPairs>
  <TitlesOfParts>
    <vt:vector size="85" baseType="lpstr">
      <vt:lpstr>Поток</vt:lpstr>
      <vt:lpstr>Электронное расписание маршрутного автобуса села Бердигестях. Приложение к сотовому телефону.</vt:lpstr>
      <vt:lpstr>Инструкция</vt:lpstr>
      <vt:lpstr>Маршрут автобуса.</vt:lpstr>
      <vt:lpstr>ПМК</vt:lpstr>
      <vt:lpstr>А.ПОРТ</vt:lpstr>
      <vt:lpstr>Клуб</vt:lpstr>
      <vt:lpstr>Клуб-ПМК</vt:lpstr>
      <vt:lpstr>МСО</vt:lpstr>
      <vt:lpstr>ЭБЭ</vt:lpstr>
      <vt:lpstr>ЦУБ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Алекселина</dc:creator>
  <cp:lastModifiedBy>Елена Новикова</cp:lastModifiedBy>
  <cp:revision>68</cp:revision>
  <dcterms:created xsi:type="dcterms:W3CDTF">2015-12-13T07:37:19Z</dcterms:created>
  <dcterms:modified xsi:type="dcterms:W3CDTF">2016-03-25T01:09:20Z</dcterms:modified>
</cp:coreProperties>
</file>