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290" r:id="rId3"/>
    <p:sldId id="291" r:id="rId4"/>
    <p:sldId id="257" r:id="rId5"/>
    <p:sldId id="259" r:id="rId6"/>
    <p:sldId id="292" r:id="rId7"/>
    <p:sldId id="293" r:id="rId8"/>
    <p:sldId id="294" r:id="rId9"/>
    <p:sldId id="296" r:id="rId10"/>
    <p:sldId id="289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6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3892B34-3411-49F5-907F-A2C498B44F3C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57CBCB1-4157-427E-9C93-49360D093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mtdata.ru/u12/photo2A98/20382735460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4"/>
          <p:cNvSpPr>
            <a:spLocks noChangeShapeType="1"/>
          </p:cNvSpPr>
          <p:nvPr/>
        </p:nvSpPr>
        <p:spPr bwMode="auto">
          <a:xfrm flipV="1">
            <a:off x="3071813" y="2786063"/>
            <a:ext cx="2449512" cy="21590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5" name="Line 2"/>
          <p:cNvSpPr>
            <a:spLocks noChangeShapeType="1"/>
          </p:cNvSpPr>
          <p:nvPr/>
        </p:nvSpPr>
        <p:spPr bwMode="auto">
          <a:xfrm flipV="1">
            <a:off x="3132138" y="1773238"/>
            <a:ext cx="2449512" cy="865187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6" name="Line 3"/>
          <p:cNvSpPr>
            <a:spLocks noChangeShapeType="1"/>
          </p:cNvSpPr>
          <p:nvPr/>
        </p:nvSpPr>
        <p:spPr bwMode="auto">
          <a:xfrm flipV="1">
            <a:off x="2987675" y="836613"/>
            <a:ext cx="2449513" cy="1584325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Line 4"/>
          <p:cNvSpPr>
            <a:spLocks noChangeShapeType="1"/>
          </p:cNvSpPr>
          <p:nvPr/>
        </p:nvSpPr>
        <p:spPr bwMode="auto">
          <a:xfrm flipV="1">
            <a:off x="3059113" y="2781300"/>
            <a:ext cx="2449512" cy="21590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5"/>
          <p:cNvSpPr>
            <a:spLocks noChangeShapeType="1"/>
          </p:cNvSpPr>
          <p:nvPr/>
        </p:nvSpPr>
        <p:spPr bwMode="auto">
          <a:xfrm>
            <a:off x="3132138" y="3571875"/>
            <a:ext cx="2160587" cy="144463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6"/>
          <p:cNvSpPr>
            <a:spLocks noChangeShapeType="1"/>
          </p:cNvSpPr>
          <p:nvPr/>
        </p:nvSpPr>
        <p:spPr bwMode="auto">
          <a:xfrm>
            <a:off x="2771775" y="4292600"/>
            <a:ext cx="2520950" cy="1296988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7"/>
          <p:cNvSpPr>
            <a:spLocks noChangeShapeType="1"/>
          </p:cNvSpPr>
          <p:nvPr/>
        </p:nvSpPr>
        <p:spPr bwMode="auto">
          <a:xfrm>
            <a:off x="2916238" y="4005263"/>
            <a:ext cx="2376487" cy="576262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Oval 8"/>
          <p:cNvSpPr>
            <a:spLocks noChangeArrowheads="1"/>
          </p:cNvSpPr>
          <p:nvPr/>
        </p:nvSpPr>
        <p:spPr bwMode="auto">
          <a:xfrm>
            <a:off x="323850" y="1557338"/>
            <a:ext cx="2952750" cy="3600450"/>
          </a:xfrm>
          <a:prstGeom prst="ellipse">
            <a:avLst/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WordArt 9"/>
          <p:cNvSpPr>
            <a:spLocks noChangeArrowheads="1" noChangeShapeType="1" noTextEdit="1"/>
          </p:cNvSpPr>
          <p:nvPr/>
        </p:nvSpPr>
        <p:spPr bwMode="auto">
          <a:xfrm>
            <a:off x="900113" y="2205038"/>
            <a:ext cx="1657350" cy="2136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Я</a:t>
            </a:r>
          </a:p>
        </p:txBody>
      </p:sp>
      <p:sp>
        <p:nvSpPr>
          <p:cNvPr id="8203" name="Rectangle 10"/>
          <p:cNvSpPr>
            <a:spLocks noGrp="1" noChangeArrowheads="1"/>
          </p:cNvSpPr>
          <p:nvPr>
            <p:ph type="title"/>
          </p:nvPr>
        </p:nvSpPr>
        <p:spPr>
          <a:xfrm>
            <a:off x="5508104" y="3356992"/>
            <a:ext cx="4032771" cy="28083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у </a:t>
            </a: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з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н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а л</a:t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/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у </a:t>
            </a: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д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и в и л с я</a:t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/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з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а </a:t>
            </a: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д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у м а л с я</a:t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ru-RU" sz="3200" b="1" dirty="0" smtClean="0">
                <a:solidFill>
                  <a:srgbClr val="000099"/>
                </a:solidFill>
              </a:rPr>
              <a:t/>
            </a:r>
            <a:br>
              <a:rPr lang="ru-RU" sz="3200" b="1" dirty="0" smtClean="0">
                <a:solidFill>
                  <a:srgbClr val="000099"/>
                </a:solidFill>
              </a:rPr>
            </a:b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п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о в т о </a:t>
            </a: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р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и л</a:t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/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н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а у ч и л с я</a:t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/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з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а </a:t>
            </a: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п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о м </a:t>
            </a:r>
            <a:r>
              <a:rPr lang="ru-RU" sz="3200" b="1" dirty="0" err="1" smtClean="0">
                <a:solidFill>
                  <a:srgbClr val="000099"/>
                </a:solidFill>
                <a:latin typeface="Arial" charset="0"/>
                <a:cs typeface="Arial" charset="0"/>
              </a:rPr>
              <a:t>н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и л</a:t>
            </a:r>
            <a:br>
              <a:rPr lang="ru-RU" sz="32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endParaRPr lang="ru-RU" sz="3200" b="1" dirty="0" smtClean="0">
              <a:solidFill>
                <a:srgbClr val="000099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 каком году была написана сказка?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1656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 183</a:t>
            </a:r>
            <a:r>
              <a:rPr lang="en-US" sz="3200" dirty="0" smtClean="0">
                <a:solidFill>
                  <a:schemeClr val="tx1"/>
                </a:solidFill>
              </a:rPr>
              <a:t>1</a:t>
            </a:r>
            <a:r>
              <a:rPr lang="ru-RU" sz="3200" dirty="0" smtClean="0">
                <a:solidFill>
                  <a:schemeClr val="tx1"/>
                </a:solidFill>
              </a:rPr>
              <a:t> году, а </a:t>
            </a:r>
            <a:r>
              <a:rPr lang="ru-RU" sz="3200" smtClean="0">
                <a:solidFill>
                  <a:schemeClr val="tx1"/>
                </a:solidFill>
              </a:rPr>
              <a:t>издана через год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1748" name="Picture 4" descr="http://www.fantastika3000.ru/files/authors/p/pushkin_aleksandr_sergeevich/skazki_pushkina_(rosmehn)/skazka_o_care_saltane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000372"/>
            <a:ext cx="2635290" cy="3384000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886200"/>
            <a:ext cx="378621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 descr="Сказки Пушкина. Три девицы под окн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071810"/>
            <a:ext cx="3478238" cy="2628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1000100" y="0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Какая из трёх девиц обещала родить богатыря для батюшки царя?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третья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886200"/>
            <a:ext cx="3786214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000100" y="0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 скоро женился царь?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 тот же вечер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0722" name="Picture 2" descr="Сказки Пушкина. Царь Салтан за пир честной сел с царицей молодой"/>
          <p:cNvPicPr>
            <a:picLocks noChangeAspect="1" noChangeArrowheads="1"/>
          </p:cNvPicPr>
          <p:nvPr/>
        </p:nvPicPr>
        <p:blipFill>
          <a:blip r:embed="rId2" cstate="print"/>
          <a:srcRect l="2112" t="2795" r="750" b="4973"/>
          <a:stretch>
            <a:fillRect/>
          </a:stretch>
        </p:blipFill>
        <p:spPr bwMode="auto">
          <a:xfrm>
            <a:off x="5143504" y="3357562"/>
            <a:ext cx="3462546" cy="2484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886200"/>
            <a:ext cx="3786214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071538" y="214290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Кем назначил царь остальных двух девушек?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42976" y="4286256"/>
            <a:ext cx="3629044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ткачихой и поварихой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7" name="Picture 2" descr="Сказки Пушкина.И завидуют оне государевой жене"/>
          <p:cNvPicPr>
            <a:picLocks noChangeAspect="1" noChangeArrowheads="1"/>
          </p:cNvPicPr>
          <p:nvPr/>
        </p:nvPicPr>
        <p:blipFill>
          <a:blip r:embed="rId2" cstate="print"/>
          <a:srcRect l="2054" t="2718" r="1415" b="2140"/>
          <a:stretch>
            <a:fillRect/>
          </a:stretch>
        </p:blipFill>
        <p:spPr bwMode="auto">
          <a:xfrm>
            <a:off x="5286380" y="3357562"/>
            <a:ext cx="3357586" cy="250033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886200"/>
            <a:ext cx="3786214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071538" y="214290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 царице с ребёнком удалось спастись?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0034" y="3929066"/>
            <a:ext cx="4643470" cy="127159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волна выбросила бочку на берег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7" name="Picture 2" descr="Сказки Пушкина. Вышиб дно и вышел вон..."/>
          <p:cNvPicPr>
            <a:picLocks noChangeAspect="1" noChangeArrowheads="1"/>
          </p:cNvPicPr>
          <p:nvPr/>
        </p:nvPicPr>
        <p:blipFill>
          <a:blip r:embed="rId2" cstate="print"/>
          <a:srcRect l="1999" t="2646" r="4044" b="4749"/>
          <a:stretch>
            <a:fillRect/>
          </a:stretch>
        </p:blipFill>
        <p:spPr bwMode="auto">
          <a:xfrm>
            <a:off x="5286377" y="3357562"/>
            <a:ext cx="3674058" cy="2736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144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886200"/>
            <a:ext cx="3786214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071538" y="214290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Что необычного происходило с сыном царицы во время плавания в бочке по океану?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71538" y="4286256"/>
            <a:ext cx="3700482" cy="114300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он быстро рос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24578" name="Picture 2" descr="сказка о царе салтане иллюстрации, сказка о царе салтане бесплатно, сказки пушкина, сказки про волшебство"/>
          <p:cNvPicPr>
            <a:picLocks noChangeAspect="1" noChangeArrowheads="1"/>
          </p:cNvPicPr>
          <p:nvPr/>
        </p:nvPicPr>
        <p:blipFill>
          <a:blip r:embed="rId2" cstate="print"/>
          <a:srcRect l="41667" b="45615"/>
          <a:stretch>
            <a:fillRect/>
          </a:stretch>
        </p:blipFill>
        <p:spPr bwMode="auto">
          <a:xfrm>
            <a:off x="6000760" y="2928934"/>
            <a:ext cx="2500300" cy="3071834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Какое оружие смастерил царевич, когда они с царицей оказались на воле?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14414" y="4214818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лук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22530" name="Picture 2" descr="пушкин сказка о царе салтане, сказка о царе салтане смотреть, сказки пушкина для детей, сказка про чуд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928934"/>
            <a:ext cx="2597672" cy="3564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Какую птицу он спас от коршуна?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лебедь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4" descr="Сказки Пушкина. Смотрит — видит дело лихо..."/>
          <p:cNvPicPr>
            <a:picLocks noChangeAspect="1" noChangeArrowheads="1"/>
          </p:cNvPicPr>
          <p:nvPr/>
        </p:nvPicPr>
        <p:blipFill>
          <a:blip r:embed="rId2" cstate="print"/>
          <a:srcRect l="3125" t="5515" r="2083" b="2113"/>
          <a:stretch>
            <a:fillRect/>
          </a:stretch>
        </p:blipFill>
        <p:spPr bwMode="auto">
          <a:xfrm>
            <a:off x="5429256" y="3143248"/>
            <a:ext cx="3080421" cy="2268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Каким был первый подарок царевичу от лебедя?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город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4" descr="Сказки Пушкина. Мать и сын идут ко граду..."/>
          <p:cNvPicPr>
            <a:picLocks noChangeAspect="1" noChangeArrowheads="1"/>
          </p:cNvPicPr>
          <p:nvPr/>
        </p:nvPicPr>
        <p:blipFill>
          <a:blip r:embed="rId2" cstate="print"/>
          <a:srcRect l="3124" t="2067" r="1607" b="2848"/>
          <a:stretch>
            <a:fillRect/>
          </a:stretch>
        </p:blipFill>
        <p:spPr bwMode="auto">
          <a:xfrm>
            <a:off x="5072066" y="3214686"/>
            <a:ext cx="3341742" cy="2520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Определите цели урока: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Мы узнаем...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вспомним…</a:t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мы будем уметь…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Мы сможем поразмышлять…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 нарекли молодого царевича?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князь </a:t>
            </a:r>
            <a:r>
              <a:rPr lang="ru-RU" sz="3200" dirty="0" err="1" smtClean="0">
                <a:solidFill>
                  <a:schemeClr val="tx1"/>
                </a:solidFill>
              </a:rPr>
              <a:t>Гвидон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23554" name="Picture 2" descr="сказка о царе салтане иллюстрации, сказка о царе салтане бесплатно, сказки пушкина, сказки про волшебст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500438"/>
            <a:ext cx="3949821" cy="2484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Чем торговали корабельщики, посещавшие князя </a:t>
            </a:r>
            <a:r>
              <a:rPr lang="ru-RU" sz="3200" dirty="0" err="1" smtClean="0">
                <a:solidFill>
                  <a:schemeClr val="tx1"/>
                </a:solidFill>
              </a:rPr>
              <a:t>Гвидона</a:t>
            </a:r>
            <a:r>
              <a:rPr lang="ru-RU" sz="3200" dirty="0" smtClean="0">
                <a:solidFill>
                  <a:schemeClr val="tx1"/>
                </a:solidFill>
              </a:rPr>
              <a:t>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соболями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7410" name="Picture 2" descr="Сказки Пушкина. Князь Гвидон зовет их в гости..."/>
          <p:cNvPicPr>
            <a:picLocks noChangeAspect="1" noChangeArrowheads="1"/>
          </p:cNvPicPr>
          <p:nvPr/>
        </p:nvPicPr>
        <p:blipFill>
          <a:blip r:embed="rId2" cstate="print"/>
          <a:srcRect l="1041" t="4136" r="19791" b="2113"/>
          <a:stretch>
            <a:fillRect/>
          </a:stretch>
        </p:blipFill>
        <p:spPr bwMode="auto">
          <a:xfrm>
            <a:off x="5214942" y="3071810"/>
            <a:ext cx="3339544" cy="2988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Почему князь </a:t>
            </a:r>
            <a:r>
              <a:rPr lang="ru-RU" sz="3200" dirty="0" err="1" smtClean="0">
                <a:solidFill>
                  <a:schemeClr val="tx1"/>
                </a:solidFill>
              </a:rPr>
              <a:t>Гвидон</a:t>
            </a:r>
            <a:r>
              <a:rPr lang="ru-RU" sz="3200" dirty="0" smtClean="0">
                <a:solidFill>
                  <a:schemeClr val="tx1"/>
                </a:solidFill>
              </a:rPr>
              <a:t> загрустил после отплытия купцов?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14282" y="3643314"/>
            <a:ext cx="5143536" cy="200026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Купцы были из царства царя </a:t>
            </a:r>
            <a:r>
              <a:rPr lang="ru-RU" sz="2800" dirty="0" err="1" smtClean="0">
                <a:solidFill>
                  <a:schemeClr val="tx1"/>
                </a:solidFill>
              </a:rPr>
              <a:t>Салтана</a:t>
            </a:r>
            <a:r>
              <a:rPr lang="ru-RU" sz="2800" dirty="0" smtClean="0">
                <a:solidFill>
                  <a:schemeClr val="tx1"/>
                </a:solidFill>
              </a:rPr>
              <a:t>, и князь </a:t>
            </a:r>
            <a:r>
              <a:rPr lang="ru-RU" sz="2800" dirty="0" err="1" smtClean="0">
                <a:solidFill>
                  <a:schemeClr val="tx1"/>
                </a:solidFill>
              </a:rPr>
              <a:t>Гвидон</a:t>
            </a:r>
            <a:r>
              <a:rPr lang="ru-RU" sz="2800" dirty="0" smtClean="0">
                <a:solidFill>
                  <a:schemeClr val="tx1"/>
                </a:solidFill>
              </a:rPr>
              <a:t> хотел увидеть своего отца.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8438" name="Picture 6" descr="Сказка о царе Салтане"/>
          <p:cNvPicPr>
            <a:picLocks noChangeAspect="1" noChangeArrowheads="1"/>
          </p:cNvPicPr>
          <p:nvPr/>
        </p:nvPicPr>
        <p:blipFill>
          <a:blip r:embed="rId2" cstate="print"/>
          <a:srcRect l="2143" t="2841" r="1428" b="567"/>
          <a:stretch>
            <a:fillRect/>
          </a:stretch>
        </p:blipFill>
        <p:spPr bwMode="auto">
          <a:xfrm>
            <a:off x="5572132" y="3429000"/>
            <a:ext cx="3214710" cy="2428892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 каких насекомых превращала лебедь </a:t>
            </a:r>
            <a:r>
              <a:rPr lang="ru-RU" sz="3200" dirty="0" err="1" smtClean="0">
                <a:solidFill>
                  <a:schemeClr val="tx1"/>
                </a:solidFill>
              </a:rPr>
              <a:t>Гвидона</a:t>
            </a:r>
            <a:r>
              <a:rPr lang="ru-RU" sz="3200" dirty="0" smtClean="0">
                <a:solidFill>
                  <a:schemeClr val="tx1"/>
                </a:solidFill>
              </a:rPr>
              <a:t>, чтобы он смог навестить отца?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100013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 комара, муху, шмеля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7410" name="Picture 2" descr="сказка о царе салтане читать, сказка о царе салтане онлайн, сказки пушкина читать, сказки про чудеса"/>
          <p:cNvPicPr>
            <a:picLocks noChangeAspect="1" noChangeArrowheads="1"/>
          </p:cNvPicPr>
          <p:nvPr/>
        </p:nvPicPr>
        <p:blipFill>
          <a:blip r:embed="rId2" cstate="print"/>
          <a:srcRect l="13333" t="15995"/>
          <a:stretch>
            <a:fillRect/>
          </a:stretch>
        </p:blipFill>
        <p:spPr bwMode="auto">
          <a:xfrm>
            <a:off x="5286380" y="2857496"/>
            <a:ext cx="3049593" cy="277200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Что мечтал перенести князь </a:t>
            </a:r>
            <a:r>
              <a:rPr lang="ru-RU" sz="3200" dirty="0" err="1" smtClean="0">
                <a:solidFill>
                  <a:schemeClr val="tx1"/>
                </a:solidFill>
              </a:rPr>
              <a:t>Гвидон</a:t>
            </a:r>
            <a:r>
              <a:rPr lang="ru-RU" sz="3200" dirty="0" smtClean="0">
                <a:solidFill>
                  <a:schemeClr val="tx1"/>
                </a:solidFill>
              </a:rPr>
              <a:t> из леса?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000504"/>
            <a:ext cx="3486168" cy="142876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чудо-ель и поющую белку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Сказки Пушкина. Белка песенки поет"/>
          <p:cNvPicPr>
            <a:picLocks noChangeAspect="1" noChangeArrowheads="1"/>
          </p:cNvPicPr>
          <p:nvPr/>
        </p:nvPicPr>
        <p:blipFill>
          <a:blip r:embed="rId2" cstate="print"/>
          <a:srcRect l="2026" t="2682" r="2747" b="3463"/>
          <a:stretch>
            <a:fillRect/>
          </a:stretch>
        </p:blipFill>
        <p:spPr bwMode="auto">
          <a:xfrm>
            <a:off x="5214942" y="3214686"/>
            <a:ext cx="3357586" cy="250033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Что делала в сказке белка?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пела песенки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3314" name="Picture 2" descr="Сказки Пушкина. Слуги белку стерегут"/>
          <p:cNvPicPr>
            <a:picLocks noChangeAspect="1" noChangeArrowheads="1"/>
          </p:cNvPicPr>
          <p:nvPr/>
        </p:nvPicPr>
        <p:blipFill>
          <a:blip r:embed="rId2" cstate="print"/>
          <a:srcRect l="3125" t="1379" r="10416" b="9007"/>
          <a:stretch>
            <a:fillRect/>
          </a:stretch>
        </p:blipFill>
        <p:spPr bwMode="auto">
          <a:xfrm>
            <a:off x="5143504" y="3286124"/>
            <a:ext cx="3539643" cy="2772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Из какого материала князь построил белочке дом?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из хрусталя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5362" name="Picture 2" descr="картинка Zureta_Emty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357562"/>
            <a:ext cx="3408000" cy="25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Кого прислала лебедь для охраны города?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928662" y="3643314"/>
            <a:ext cx="3786214" cy="114300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33 богатырей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4" descr="Сказки Пушкина. Все красавцы молодые, великаны удалые"/>
          <p:cNvPicPr>
            <a:picLocks noChangeAspect="1" noChangeArrowheads="1"/>
          </p:cNvPicPr>
          <p:nvPr/>
        </p:nvPicPr>
        <p:blipFill>
          <a:blip r:embed="rId2" cstate="print"/>
          <a:srcRect l="1530" t="4050" r="2085" b="2805"/>
          <a:stretch>
            <a:fillRect/>
          </a:stretch>
        </p:blipFill>
        <p:spPr bwMode="auto">
          <a:xfrm>
            <a:off x="5143504" y="3071810"/>
            <a:ext cx="3697832" cy="2700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 звали дядьку, вместе с которым вышли из моря тридцать три богатыря?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000504"/>
            <a:ext cx="3486168" cy="120015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дядька </a:t>
            </a:r>
            <a:r>
              <a:rPr lang="ru-RU" sz="3200" dirty="0" err="1" smtClean="0">
                <a:solidFill>
                  <a:schemeClr val="tx1"/>
                </a:solidFill>
              </a:rPr>
              <a:t>Черномор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3316" name="Picture 4" descr="https://powerofsunflower.files.wordpress.com/2014/06/saltan08.jpg?w=4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857496"/>
            <a:ext cx="2833373" cy="3780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Что блестело под косой у царевны Лебедь?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3929066"/>
            <a:ext cx="3143272" cy="100013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месяц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2290" name="Picture 2" descr="princessa libid movin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286124"/>
            <a:ext cx="2857500" cy="2143125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Пуш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3908425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4048" y="3244334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А.С.Пушкин</a:t>
            </a:r>
            <a:r>
              <a:rPr lang="en-US" sz="3600" b="1" dirty="0" smtClean="0"/>
              <a:t>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Какого цвета была даль, в которой показался флот царя </a:t>
            </a:r>
            <a:r>
              <a:rPr lang="ru-RU" sz="3200" dirty="0" err="1" smtClean="0">
                <a:solidFill>
                  <a:schemeClr val="tx1"/>
                </a:solidFill>
              </a:rPr>
              <a:t>Салтана</a:t>
            </a:r>
            <a:r>
              <a:rPr lang="ru-RU" sz="3200" dirty="0" smtClean="0">
                <a:solidFill>
                  <a:schemeClr val="tx1"/>
                </a:solidFill>
              </a:rPr>
              <a:t>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лазоревая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7170" name="Picture 2" descr="Сказки Пушкина. Мимо города большого..."/>
          <p:cNvPicPr>
            <a:picLocks noChangeAspect="1" noChangeArrowheads="1"/>
          </p:cNvPicPr>
          <p:nvPr/>
        </p:nvPicPr>
        <p:blipFill>
          <a:blip r:embed="rId2" cstate="print"/>
          <a:srcRect l="1042" t="2757" r="12499" b="2113"/>
          <a:stretch>
            <a:fillRect/>
          </a:stretch>
        </p:blipFill>
        <p:spPr bwMode="auto">
          <a:xfrm>
            <a:off x="5143504" y="3214686"/>
            <a:ext cx="3680883" cy="3060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142976" y="285728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Посетил ли царь  </a:t>
            </a:r>
            <a:r>
              <a:rPr lang="ru-RU" sz="3200" dirty="0" err="1" smtClean="0">
                <a:solidFill>
                  <a:schemeClr val="tx1"/>
                </a:solidFill>
              </a:rPr>
              <a:t>Салтан</a:t>
            </a:r>
            <a:r>
              <a:rPr lang="ru-RU" sz="3200" dirty="0" smtClean="0">
                <a:solidFill>
                  <a:schemeClr val="tx1"/>
                </a:solidFill>
              </a:rPr>
              <a:t>  чудный город  </a:t>
            </a:r>
            <a:r>
              <a:rPr lang="ru-RU" sz="3200" dirty="0" err="1" smtClean="0">
                <a:solidFill>
                  <a:schemeClr val="tx1"/>
                </a:solidFill>
              </a:rPr>
              <a:t>Гвидона</a:t>
            </a:r>
            <a:r>
              <a:rPr lang="ru-RU" sz="3200" dirty="0" smtClean="0">
                <a:solidFill>
                  <a:schemeClr val="tx1"/>
                </a:solidFill>
              </a:rPr>
              <a:t>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да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1266" name="Picture 2" descr="Сказка о царе Салтане"/>
          <p:cNvPicPr>
            <a:picLocks noChangeAspect="1" noChangeArrowheads="1"/>
          </p:cNvPicPr>
          <p:nvPr/>
        </p:nvPicPr>
        <p:blipFill>
          <a:blip r:embed="rId2" cstate="print"/>
          <a:srcRect l="2143" t="2841" r="1428" b="3408"/>
          <a:stretch>
            <a:fillRect/>
          </a:stretch>
        </p:blipFill>
        <p:spPr bwMode="auto">
          <a:xfrm>
            <a:off x="5143504" y="3429000"/>
            <a:ext cx="3214710" cy="2357454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Чему обрадовался царь </a:t>
            </a:r>
            <a:r>
              <a:rPr lang="ru-RU" sz="3200" dirty="0" err="1" smtClean="0">
                <a:solidFill>
                  <a:schemeClr val="tx1"/>
                </a:solidFill>
              </a:rPr>
              <a:t>Салтан</a:t>
            </a:r>
            <a:r>
              <a:rPr lang="ru-RU" sz="3200" dirty="0" smtClean="0">
                <a:solidFill>
                  <a:schemeClr val="tx1"/>
                </a:solidFill>
              </a:rPr>
              <a:t> больше всего, когда посетил чудный город </a:t>
            </a:r>
            <a:r>
              <a:rPr lang="ru-RU" sz="3200" dirty="0" err="1" smtClean="0">
                <a:solidFill>
                  <a:schemeClr val="tx1"/>
                </a:solidFill>
              </a:rPr>
              <a:t>Гвидона</a:t>
            </a:r>
            <a:r>
              <a:rPr lang="ru-RU" sz="3200" dirty="0" smtClean="0">
                <a:solidFill>
                  <a:schemeClr val="tx1"/>
                </a:solidFill>
              </a:rPr>
              <a:t>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928662" y="4286256"/>
            <a:ext cx="3486168" cy="107157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что его жена и сын живы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244" name="Picture 4" descr="Сказка о царе Салтане"/>
          <p:cNvPicPr>
            <a:picLocks noChangeAspect="1" noChangeArrowheads="1"/>
          </p:cNvPicPr>
          <p:nvPr/>
        </p:nvPicPr>
        <p:blipFill>
          <a:blip r:embed="rId2" cstate="print"/>
          <a:srcRect l="2143" t="2841" r="1428" b="3408"/>
          <a:stretch>
            <a:fillRect/>
          </a:stretch>
        </p:blipFill>
        <p:spPr bwMode="auto">
          <a:xfrm>
            <a:off x="5214942" y="3214686"/>
            <a:ext cx="3214710" cy="2357454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Что стало с ткачихой и поварихой?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57224" y="3857628"/>
            <a:ext cx="3914796" cy="157163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их простили и отпустили домой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122" name="Picture 2" descr="Сказки Пушкина. А ткачиха с поварихой Разбежались по углам"/>
          <p:cNvPicPr>
            <a:picLocks noChangeAspect="1" noChangeArrowheads="1"/>
          </p:cNvPicPr>
          <p:nvPr/>
        </p:nvPicPr>
        <p:blipFill>
          <a:blip r:embed="rId2" cstate="print"/>
          <a:srcRect l="11458" t="1379" r="12499" b="2113"/>
          <a:stretch>
            <a:fillRect/>
          </a:stretch>
        </p:blipFill>
        <p:spPr bwMode="auto">
          <a:xfrm>
            <a:off x="5429256" y="3214686"/>
            <a:ext cx="3153592" cy="3024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Что объединяет царя </a:t>
            </a:r>
            <a:r>
              <a:rPr lang="ru-RU" sz="3200" dirty="0" err="1" smtClean="0">
                <a:solidFill>
                  <a:schemeClr val="tx1"/>
                </a:solidFill>
              </a:rPr>
              <a:t>Салтана</a:t>
            </a:r>
            <a:r>
              <a:rPr lang="ru-RU" sz="3200" dirty="0" smtClean="0">
                <a:solidFill>
                  <a:schemeClr val="tx1"/>
                </a:solidFill>
              </a:rPr>
              <a:t> и князя </a:t>
            </a:r>
            <a:r>
              <a:rPr lang="ru-RU" sz="3200" dirty="0" err="1" smtClean="0">
                <a:solidFill>
                  <a:schemeClr val="tx1"/>
                </a:solidFill>
              </a:rPr>
              <a:t>Гвидона</a:t>
            </a:r>
            <a:r>
              <a:rPr lang="ru-RU" sz="3200" dirty="0" smtClean="0">
                <a:solidFill>
                  <a:schemeClr val="tx1"/>
                </a:solidFill>
              </a:rPr>
              <a:t>?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Они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- отец и сын</a:t>
            </a:r>
            <a:r>
              <a:rPr lang="en-US" sz="320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Сказки Пушкина. Там царя встречает он..."/>
          <p:cNvPicPr>
            <a:picLocks noChangeAspect="1" noChangeArrowheads="1"/>
          </p:cNvPicPr>
          <p:nvPr/>
        </p:nvPicPr>
        <p:blipFill>
          <a:blip r:embed="rId2" cstate="print"/>
          <a:srcRect l="4167" t="2757" r="1040" b="3492"/>
          <a:stretch>
            <a:fillRect/>
          </a:stretch>
        </p:blipFill>
        <p:spPr bwMode="auto">
          <a:xfrm>
            <a:off x="5000628" y="3214686"/>
            <a:ext cx="3661414" cy="273600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214414" y="142852"/>
            <a:ext cx="5929354" cy="2857496"/>
          </a:xfrm>
          <a:prstGeom prst="horizontalScroll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Как отпраздновали герои радостную встречу?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85852" y="4286256"/>
            <a:ext cx="3486168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устроили пир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Сказки Пушкина. И веселый пир пошел..."/>
          <p:cNvPicPr>
            <a:picLocks noChangeAspect="1" noChangeArrowheads="1"/>
          </p:cNvPicPr>
          <p:nvPr/>
        </p:nvPicPr>
        <p:blipFill>
          <a:blip r:embed="rId2" cstate="print"/>
          <a:srcRect l="5208" t="2757" r="4166" b="3492"/>
          <a:stretch>
            <a:fillRect/>
          </a:stretch>
        </p:blipFill>
        <p:spPr bwMode="auto">
          <a:xfrm>
            <a:off x="5000628" y="3143248"/>
            <a:ext cx="3546519" cy="27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А.С.Пушкин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Сказка о царе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Салтане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о сыне его славном и могучем богатыре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Гвидоне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Салтановиче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и о прекрасной царевне лебеди»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Михаил Врубель. Царевна-лебедь. &#10; Mikhail Vrubel. Swan Princess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176464" cy="61926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6056" y="3244334"/>
            <a:ext cx="3528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5555"/>
                </a:solidFill>
              </a:rPr>
              <a:t>Михаил Врубель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am.ru/images/users/photos/medium/42f4783b741698f982527afbf297a2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68952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kinofilms.tv/images/films/26/25952/big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zntorrent.ru/img/images/128019b7b13921d6f9868d53cfb729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2500362" cy="2880320"/>
          </a:xfrm>
          <a:prstGeom prst="rect">
            <a:avLst/>
          </a:prstGeom>
          <a:noFill/>
        </p:spPr>
      </p:pic>
      <p:pic>
        <p:nvPicPr>
          <p:cNvPr id="3" name="Picture 2" descr="http://www.old-land.ru/kadr/cs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01008"/>
            <a:ext cx="3000396" cy="2808312"/>
          </a:xfrm>
          <a:prstGeom prst="rect">
            <a:avLst/>
          </a:prstGeom>
          <a:noFill/>
        </p:spPr>
      </p:pic>
      <p:pic>
        <p:nvPicPr>
          <p:cNvPr id="4" name="Picture 10" descr="http://kutuzov.ua/products_pictures/s/sk/skazkaosaltanedv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76672"/>
            <a:ext cx="2520280" cy="2952328"/>
          </a:xfrm>
          <a:prstGeom prst="rect">
            <a:avLst/>
          </a:prstGeom>
          <a:noFill/>
        </p:spPr>
      </p:pic>
      <p:pic>
        <p:nvPicPr>
          <p:cNvPr id="5" name="Picture 8" descr="http://www.pk08.ru/images/4f3b64e4db4d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04664"/>
            <a:ext cx="2489500" cy="3024336"/>
          </a:xfrm>
          <a:prstGeom prst="rect">
            <a:avLst/>
          </a:prstGeom>
          <a:noFill/>
        </p:spPr>
      </p:pic>
      <p:pic>
        <p:nvPicPr>
          <p:cNvPr id="47106" name="Picture 2" descr="http://skaz-pushkina.ru/kadr/cs1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573016"/>
            <a:ext cx="3599315" cy="2719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28083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Царь </a:t>
            </a:r>
            <a:r>
              <a:rPr lang="ru-RU" sz="2400" dirty="0" err="1" smtClean="0">
                <a:solidFill>
                  <a:srgbClr val="7030A0"/>
                </a:solidFill>
              </a:rPr>
              <a:t>Салтан</a:t>
            </a:r>
            <a:endParaRPr lang="ru-RU" sz="24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/>
              <a:t>Простой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Доверчивый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Добрый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Милосердный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Вспыльчивый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Любящий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Гостеприимный</a:t>
            </a: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476672"/>
            <a:ext cx="33843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Князь </a:t>
            </a:r>
            <a:r>
              <a:rPr lang="ru-RU" sz="2400" dirty="0" err="1" smtClean="0">
                <a:solidFill>
                  <a:srgbClr val="00B050"/>
                </a:solidFill>
              </a:rPr>
              <a:t>Гвидон</a:t>
            </a:r>
            <a:endParaRPr lang="ru-RU" sz="2400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00B05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/>
              <a:t>Справедливый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Осторожный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Любящий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Сильный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Гостеприимный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Вспыльчивый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Добрый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</TotalTime>
  <Words>337</Words>
  <Application>Microsoft Office PowerPoint</Application>
  <PresentationFormat>Экран (4:3)</PresentationFormat>
  <Paragraphs>74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Аспект</vt:lpstr>
      <vt:lpstr>Слайд 1</vt:lpstr>
      <vt:lpstr>Определите цели урока: Мы узнаем... Мы вспомним… мы будем уметь… Мы сможем поразмышлять…   </vt:lpstr>
      <vt:lpstr>Слайд 3</vt:lpstr>
      <vt:lpstr>А.С.Пушкин   «Сказка о царе Салтане, о сыне его славном и могучем богатыре Гвидоне Салтановиче и о прекрасной царевне лебеди»</vt:lpstr>
      <vt:lpstr>Слайд 5</vt:lpstr>
      <vt:lpstr>Слайд 6</vt:lpstr>
      <vt:lpstr>Слайд 7</vt:lpstr>
      <vt:lpstr>Слайд 8</vt:lpstr>
      <vt:lpstr>Слайд 9</vt:lpstr>
      <vt:lpstr>у з н а л  у д и в и л с я  з а д у м а л с я  п о в т о р и л  н а у ч и л с я  з а п о м н и л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А.С.Пушкин   «Сказка о царе Салтане, о сыне его славном и могучем богатыре Гвидоне Салтановиче и о прекрасной царевне лебеди»</dc:title>
  <dc:creator>Светлана</dc:creator>
  <cp:lastModifiedBy>Светлана</cp:lastModifiedBy>
  <cp:revision>11</cp:revision>
  <dcterms:created xsi:type="dcterms:W3CDTF">2017-01-30T16:20:13Z</dcterms:created>
  <dcterms:modified xsi:type="dcterms:W3CDTF">2017-01-30T18:01:08Z</dcterms:modified>
</cp:coreProperties>
</file>