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84" r:id="rId4"/>
    <p:sldId id="279" r:id="rId5"/>
    <p:sldId id="280" r:id="rId6"/>
    <p:sldId id="281" r:id="rId7"/>
    <p:sldId id="282" r:id="rId8"/>
    <p:sldId id="285" r:id="rId9"/>
    <p:sldId id="283" r:id="rId10"/>
    <p:sldId id="289" r:id="rId11"/>
    <p:sldId id="286" r:id="rId12"/>
    <p:sldId id="290" r:id="rId13"/>
    <p:sldId id="294" r:id="rId14"/>
    <p:sldId id="287" r:id="rId15"/>
    <p:sldId id="295" r:id="rId16"/>
    <p:sldId id="288" r:id="rId17"/>
    <p:sldId id="291" r:id="rId18"/>
    <p:sldId id="293" r:id="rId19"/>
    <p:sldId id="292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513" t="44814" b="3333"/>
          <a:stretch>
            <a:fillRect/>
          </a:stretch>
        </p:blipFill>
        <p:spPr bwMode="auto">
          <a:xfrm>
            <a:off x="2057400" y="2438400"/>
            <a:ext cx="4572000" cy="38962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1214422"/>
            <a:ext cx="22860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1295400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Знайте правила движения как таблицу умножения</a:t>
            </a:r>
          </a:p>
          <a:p>
            <a:pPr algn="ctr"/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un9-41.userapi.com/c858024/v858024331/b1bff/2fBdQG3SfZ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799"/>
            <a:ext cx="8305800" cy="6229351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G:\DCIM\170___10\IMG_6798.JPG"/>
          <p:cNvPicPr>
            <a:picLocks noChangeAspect="1" noChangeArrowheads="1"/>
          </p:cNvPicPr>
          <p:nvPr/>
        </p:nvPicPr>
        <p:blipFill>
          <a:blip r:embed="rId2" cstate="print"/>
          <a:srcRect l="10833" t="35556" r="24167" b="22222"/>
          <a:stretch>
            <a:fillRect/>
          </a:stretch>
        </p:blipFill>
        <p:spPr bwMode="auto">
          <a:xfrm>
            <a:off x="1676400" y="3352800"/>
            <a:ext cx="5486400" cy="2672862"/>
          </a:xfrm>
          <a:prstGeom prst="rect">
            <a:avLst/>
          </a:prstGeom>
          <a:noFill/>
        </p:spPr>
      </p:pic>
      <p:pic>
        <p:nvPicPr>
          <p:cNvPr id="5" name="Picture 4" descr="G:\DCIM\170___10\IMG_6794.JPG"/>
          <p:cNvPicPr>
            <a:picLocks noChangeAspect="1" noChangeArrowheads="1"/>
          </p:cNvPicPr>
          <p:nvPr/>
        </p:nvPicPr>
        <p:blipFill>
          <a:blip r:embed="rId3" cstate="print"/>
          <a:srcRect t="28889" r="40000" b="15556"/>
          <a:stretch>
            <a:fillRect/>
          </a:stretch>
        </p:blipFill>
        <p:spPr bwMode="auto">
          <a:xfrm>
            <a:off x="533400" y="685800"/>
            <a:ext cx="3730752" cy="2590800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7" name="Picture 2" descr="G:\DCIM\170___10\IMG_6799.JPG"/>
          <p:cNvPicPr>
            <a:picLocks noChangeAspect="1" noChangeArrowheads="1"/>
          </p:cNvPicPr>
          <p:nvPr/>
        </p:nvPicPr>
        <p:blipFill>
          <a:blip r:embed="rId5" cstate="print"/>
          <a:srcRect l="10833" r="15000" b="24444"/>
          <a:stretch>
            <a:fillRect/>
          </a:stretch>
        </p:blipFill>
        <p:spPr bwMode="auto">
          <a:xfrm>
            <a:off x="5486400" y="1524000"/>
            <a:ext cx="2293845" cy="1752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800600" y="9906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Индивидуальный тур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un9-51.userapi.com/c855720/v855720331/13280f/6xYZ2f_MsU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8595783" cy="6446838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un9-5.userapi.com/c858232/v858232331/b37db/dcfgaJA2q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599" y="838200"/>
            <a:ext cx="3454399" cy="2590800"/>
          </a:xfrm>
          <a:prstGeom prst="rect">
            <a:avLst/>
          </a:prstGeom>
          <a:noFill/>
        </p:spPr>
      </p:pic>
      <p:pic>
        <p:nvPicPr>
          <p:cNvPr id="7" name="Picture 4" descr="https://sun9-3.userapi.com/c850424/v850424331/1ed8fa/MbheSD8jXL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505200"/>
            <a:ext cx="3464983" cy="2598738"/>
          </a:xfrm>
          <a:prstGeom prst="rect">
            <a:avLst/>
          </a:prstGeom>
          <a:noFill/>
        </p:spPr>
      </p:pic>
      <p:pic>
        <p:nvPicPr>
          <p:cNvPr id="6" name="Picture 6" descr="https://sun9-4.userapi.com/c858328/v858328331/a69ef/zC3zX8YLWq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2057400"/>
            <a:ext cx="4572000" cy="3429000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0" y="1143000"/>
            <a:ext cx="426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0000"/>
                </a:solidFill>
              </a:rPr>
              <a:t>Ребусы по ПДД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sun9-11.userapi.com/c853428/v853428331/126134/klaohcszdn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62000"/>
            <a:ext cx="7772400" cy="5829302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un9-31.userapi.com/c855328/v855328331/12f488/-sR35DSKUY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57199"/>
            <a:ext cx="8001000" cy="6000751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5334000"/>
            <a:ext cx="426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FF00"/>
                </a:solidFill>
              </a:rPr>
              <a:t>Выбираем  нужную карту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6" name="Picture 2" descr="https://sun9-42.userapi.com/c855532/v855532331/13238b/urJJTyLRuM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52450"/>
            <a:ext cx="8011583" cy="54371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733800" y="1066800"/>
            <a:ext cx="426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FF00"/>
                </a:solidFill>
              </a:rPr>
              <a:t>Безопасная дорога в школу и домой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un9-8.userapi.com/c850528/v850528254/1ed334/BqioE0Hdvt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609600"/>
            <a:ext cx="8077200" cy="6057901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1143000"/>
            <a:ext cx="426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FF00"/>
                </a:solidFill>
              </a:rPr>
              <a:t>Дополнительные задания для двух команд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un9-48.userapi.com/c854416/v854416254/132541/62GfX1n2c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85800"/>
            <a:ext cx="3657600" cy="2743200"/>
          </a:xfrm>
          <a:prstGeom prst="rect">
            <a:avLst/>
          </a:prstGeom>
          <a:noFill/>
        </p:spPr>
      </p:pic>
      <p:pic>
        <p:nvPicPr>
          <p:cNvPr id="6" name="Picture 6" descr="https://sun9-36.userapi.com/c857432/v857432254/a2e40/EJgcti94AG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1" y="762000"/>
            <a:ext cx="3581399" cy="2686049"/>
          </a:xfrm>
          <a:prstGeom prst="rect">
            <a:avLst/>
          </a:prstGeom>
          <a:noFill/>
        </p:spPr>
      </p:pic>
      <p:pic>
        <p:nvPicPr>
          <p:cNvPr id="9" name="Picture 4" descr="https://sun9-48.userapi.com/c854528/v854528254/13177b/573p0SHdiG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505200"/>
            <a:ext cx="3556000" cy="2667000"/>
          </a:xfrm>
          <a:prstGeom prst="rect">
            <a:avLst/>
          </a:prstGeom>
          <a:noFill/>
        </p:spPr>
      </p:pic>
      <p:pic>
        <p:nvPicPr>
          <p:cNvPr id="7" name="Picture 8" descr="https://sun9-67.userapi.com/c858028/v858028254/b5662/M7MssSJday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3505200"/>
            <a:ext cx="3657600" cy="2743200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7000" y="6096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Шк.175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77000" y="7620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Шк.15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0" y="35052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Шк.94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53200" y="35052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Шк.20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un9-39.userapi.com/c855020/v855020254/12e490/Mge_dfdB-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57200"/>
            <a:ext cx="8523816" cy="6392863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990600"/>
            <a:ext cx="64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Команда победителей и команда </a:t>
            </a:r>
            <a:r>
              <a:rPr lang="ru-RU" sz="2800" b="1" dirty="0" smtClean="0">
                <a:solidFill>
                  <a:srgbClr val="FFFF00"/>
                </a:solidFill>
              </a:rPr>
              <a:t>организаторов нашей школы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1214422"/>
            <a:ext cx="22860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90600" y="914400"/>
            <a:ext cx="7239000" cy="2369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16 октября в нашей школе прошла районная интеллектуальная игра для третьеклассников по правилам дорожного движения </a:t>
            </a:r>
          </a:p>
          <a:p>
            <a:pPr algn="ctr"/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14" name="Picture 2" descr="G:\DCIM\170___10\IMG_67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667000"/>
            <a:ext cx="5562600" cy="360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G:\DCIM\170___10\IMG_67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62000"/>
            <a:ext cx="7772400" cy="5829300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63041" y="1319635"/>
            <a:ext cx="32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Анкеты по ПДД перед игрой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G:\DCIM\170___10\IMG_67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8458200" cy="6343650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0" y="10668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Приняли участие 5 команд: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шк</a:t>
            </a:r>
            <a:r>
              <a:rPr lang="ru-RU" sz="2800" b="1" dirty="0" smtClean="0">
                <a:solidFill>
                  <a:srgbClr val="FFFF00"/>
                </a:solidFill>
              </a:rPr>
              <a:t>. 175,   шк.94.   шк.15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 и 2 команды нашей школы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G:\DCIM\170___10\IMG_67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800" y="533400"/>
            <a:ext cx="8128000" cy="6096000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0" y="1066800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Отвечали на вопросы инспектора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G:\DCIM\170___10\IMG_6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8229600" cy="6172200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12192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Весёлая разминка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G:\DCIM\170___10\IMG_6783.JPG"/>
          <p:cNvPicPr>
            <a:picLocks noChangeAspect="1" noChangeArrowheads="1"/>
          </p:cNvPicPr>
          <p:nvPr/>
        </p:nvPicPr>
        <p:blipFill>
          <a:blip r:embed="rId2" cstate="print"/>
          <a:srcRect l="21667" t="18889" r="11667" b="12222"/>
          <a:stretch>
            <a:fillRect/>
          </a:stretch>
        </p:blipFill>
        <p:spPr bwMode="auto">
          <a:xfrm>
            <a:off x="685800" y="304800"/>
            <a:ext cx="7851058" cy="6084570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5" name="Picture 2" descr="G:\DCIM\170___10\IMG_67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914400"/>
            <a:ext cx="3556000" cy="2667000"/>
          </a:xfrm>
          <a:prstGeom prst="rect">
            <a:avLst/>
          </a:prstGeom>
          <a:noFill/>
        </p:spPr>
      </p:pic>
      <p:pic>
        <p:nvPicPr>
          <p:cNvPr id="6" name="Picture 2" descr="https://sun9-27.userapi.com/c851128/v851128331/1ef141/GGZ-E76fz-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143000"/>
            <a:ext cx="3355975" cy="447463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rot="21213236">
            <a:off x="1186440" y="3986634"/>
            <a:ext cx="32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Проверить ответы – сложное дело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DCIM\170___10\IMG_6766.JPG"/>
          <p:cNvPicPr>
            <a:picLocks noChangeAspect="1" noChangeArrowheads="1"/>
          </p:cNvPicPr>
          <p:nvPr/>
        </p:nvPicPr>
        <p:blipFill>
          <a:blip r:embed="rId2" cstate="print"/>
          <a:srcRect l="5833" t="11111"/>
          <a:stretch>
            <a:fillRect/>
          </a:stretch>
        </p:blipFill>
        <p:spPr bwMode="auto">
          <a:xfrm>
            <a:off x="228600" y="228600"/>
            <a:ext cx="8610600" cy="6096000"/>
          </a:xfrm>
          <a:prstGeom prst="rect">
            <a:avLst/>
          </a:prstGeom>
          <a:noFill/>
        </p:spPr>
      </p:pic>
      <p:pic>
        <p:nvPicPr>
          <p:cNvPr id="11" name="Picture 4" descr="https://ds02.infourok.ru/uploads/ex/06cf/00033b1e-42097a9a/hello_html_m3f681ad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3400"/>
            <a:ext cx="9144000" cy="57912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Районная интеллектуальная игра для третьеклассников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324600"/>
            <a:ext cx="9144000" cy="584775"/>
          </a:xfrm>
          <a:prstGeom prst="rect">
            <a:avLst/>
          </a:prstGeom>
          <a:solidFill>
            <a:srgbClr val="00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МБОУ СОШ 20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238</Words>
  <Application>Microsoft Office PowerPoint</Application>
  <PresentationFormat>Экран (4:3)</PresentationFormat>
  <Paragraphs>57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2019-10-20T13:12:53Z</dcterms:created>
  <dcterms:modified xsi:type="dcterms:W3CDTF">2019-10-20T15:53:25Z</dcterms:modified>
</cp:coreProperties>
</file>