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2" r:id="rId4"/>
    <p:sldId id="263" r:id="rId5"/>
    <p:sldId id="267" r:id="rId6"/>
    <p:sldId id="266" r:id="rId7"/>
    <p:sldId id="264" r:id="rId8"/>
    <p:sldId id="265" r:id="rId9"/>
    <p:sldId id="270" r:id="rId10"/>
    <p:sldId id="271" r:id="rId11"/>
    <p:sldId id="27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90" autoAdjust="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ed=1&amp;text=%D0%B4%D0%B5%D1%82%D1%81%D0%BA%D0%B8%D0%B5%20%D1%80%D0%B5%D0%B1%D1%83%D1%81%D1%8B%20%D0%BF%D0%BE%20%D0%BC%D0%B0%D1%82%D0%B5%D0%BC%D0%B0%D1%82%D0%B8%D0%BA%D0%B5&amp;img_url=rebus.detsky-mir.com/uploads/images/d/0/8/0/2/1e95f7172a.jpg&amp;rpt=simage&amp;p=2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ed=1&amp;text=%D0%B4%D0%B5%D1%82%D1%81%D0%BA%D0%B8%D0%B5%20%D1%80%D0%B5%D0%B1%D1%83%D1%81%D1%8B%20%D0%BF%D0%BE%20%D0%BC%D0%B0%D1%82%D0%B5%D0%BC%D0%B0%D1%82%D0%B8%D0%BA%D0%B5&amp;img_url=kildyaeval.edurm.ru/vneklassnay_rabota/images/ris3.jpg&amp;rpt=simage&amp;p=4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va.ru/expo/61/prod_4059_r.htm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rugosvet.ru/articles/02/1000202/0000267g.htm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hyperlink" Target="http://www.izba-srub.ru/" TargetMode="Externa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Математические ребусы 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smtClean="0">
                <a:solidFill>
                  <a:srgbClr val="FFFF00"/>
                </a:solidFill>
              </a:rPr>
              <a:t>Выполнили  ученики 7 класса: </a:t>
            </a:r>
          </a:p>
          <a:p>
            <a:pPr algn="r"/>
            <a:r>
              <a:rPr lang="ru-RU" dirty="0" err="1" smtClean="0">
                <a:solidFill>
                  <a:srgbClr val="FFFF00"/>
                </a:solidFill>
              </a:rPr>
              <a:t>Талыбова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Рави</a:t>
            </a:r>
            <a:r>
              <a:rPr lang="ru-RU" dirty="0" smtClean="0">
                <a:solidFill>
                  <a:srgbClr val="FFFF00"/>
                </a:solidFill>
              </a:rPr>
              <a:t>,</a:t>
            </a:r>
          </a:p>
          <a:p>
            <a:pPr algn="r"/>
            <a:r>
              <a:rPr lang="ru-RU" dirty="0" smtClean="0">
                <a:solidFill>
                  <a:srgbClr val="FFFF00"/>
                </a:solidFill>
              </a:rPr>
              <a:t>	</a:t>
            </a:r>
            <a:r>
              <a:rPr lang="ru-RU" dirty="0" err="1" smtClean="0">
                <a:solidFill>
                  <a:srgbClr val="FFFF00"/>
                </a:solidFill>
              </a:rPr>
              <a:t>Хованов</a:t>
            </a:r>
            <a:r>
              <a:rPr lang="ru-RU" dirty="0" smtClean="0">
                <a:solidFill>
                  <a:srgbClr val="FFFF00"/>
                </a:solidFill>
              </a:rPr>
              <a:t> Андрей. 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6-tub.yandex.net/i?id=119926029-03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1928802"/>
            <a:ext cx="3867633" cy="2956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2-tub.yandex.net/i?id=48879991-03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1857364"/>
            <a:ext cx="3997584" cy="2461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285728"/>
            <a:ext cx="8229600" cy="157163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отгадай ребусы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,,   </a:t>
            </a:r>
            <a:r>
              <a:rPr lang="ru-RU" sz="7200" dirty="0" smtClean="0">
                <a:solidFill>
                  <a:srgbClr val="00B0F0"/>
                </a:solidFill>
              </a:rPr>
              <a:t>,,</a:t>
            </a:r>
            <a:r>
              <a:rPr lang="ru-RU" dirty="0" smtClean="0">
                <a:solidFill>
                  <a:srgbClr val="00B0F0"/>
                </a:solidFill>
              </a:rPr>
              <a:t> </a:t>
            </a:r>
            <a:r>
              <a:rPr lang="ru-RU" sz="8000" dirty="0" smtClean="0">
                <a:solidFill>
                  <a:srgbClr val="00B0F0"/>
                </a:solidFill>
              </a:rPr>
              <a:t>Н</a:t>
            </a:r>
            <a:r>
              <a:rPr lang="ru-RU" dirty="0" smtClean="0">
                <a:solidFill>
                  <a:srgbClr val="00B0F0"/>
                </a:solidFill>
              </a:rPr>
              <a:t>2</a:t>
            </a:r>
            <a:r>
              <a:rPr lang="ru-RU" sz="8800" dirty="0" smtClean="0">
                <a:solidFill>
                  <a:srgbClr val="00B0F0"/>
                </a:solidFill>
              </a:rPr>
              <a:t>О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4" name="Picture 4" descr="is?MP5v4HIj1ugpRAtq8gMSHaJFNuVLEKxDLKdR_cFlabA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2714620"/>
            <a:ext cx="2020883" cy="202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 descr="is?VhRx7bLcvOEUOiLJHaPg_XpScgdZ1svtijoILtKyS3A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1643050"/>
            <a:ext cx="3167062" cy="202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 descr="is?_RVTuD8biA5QOP1XvVzcZ6FJxEBD0OW_nWmIsmwdPXQ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1916113"/>
            <a:ext cx="2016125" cy="130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7" descr="is?_RVTuD8biA5QOP1XvVzcZ6FJxEBD0OW_nWmIsmwdPXQ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16688" y="2997200"/>
            <a:ext cx="2016125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WordArt 8"/>
          <p:cNvSpPr>
            <a:spLocks noChangeArrowheads="1" noChangeShapeType="1" noTextEdit="1"/>
          </p:cNvSpPr>
          <p:nvPr/>
        </p:nvSpPr>
        <p:spPr bwMode="auto">
          <a:xfrm>
            <a:off x="4572000" y="1628775"/>
            <a:ext cx="21590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808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,</a:t>
            </a:r>
          </a:p>
        </p:txBody>
      </p:sp>
      <p:sp>
        <p:nvSpPr>
          <p:cNvPr id="8201" name="WordArt 9"/>
          <p:cNvSpPr>
            <a:spLocks noChangeArrowheads="1" noChangeShapeType="1" noTextEdit="1"/>
          </p:cNvSpPr>
          <p:nvPr/>
        </p:nvSpPr>
        <p:spPr bwMode="auto">
          <a:xfrm>
            <a:off x="684213" y="2420938"/>
            <a:ext cx="21590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808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,</a:t>
            </a:r>
          </a:p>
        </p:txBody>
      </p:sp>
      <p:sp>
        <p:nvSpPr>
          <p:cNvPr id="8202" name="WordArt 10"/>
          <p:cNvSpPr>
            <a:spLocks noChangeArrowheads="1" noChangeShapeType="1" noTextEdit="1"/>
          </p:cNvSpPr>
          <p:nvPr/>
        </p:nvSpPr>
        <p:spPr bwMode="auto">
          <a:xfrm>
            <a:off x="1042988" y="4076700"/>
            <a:ext cx="187325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....а = 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0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3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6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9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2" dur="2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 animBg="1"/>
      <p:bldP spid="8201" grpId="0" animBg="1"/>
      <p:bldP spid="820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бусы с ответам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2000240"/>
            <a:ext cx="5820374" cy="2658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бусы по математик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9" y="2154134"/>
            <a:ext cx="5351848" cy="2846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nap053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714488"/>
            <a:ext cx="521497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егкие ребусы для дете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1714488"/>
            <a:ext cx="4857784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бус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1357298"/>
            <a:ext cx="507209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бусы в картинках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785926"/>
            <a:ext cx="5092815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115</TotalTime>
  <Words>21</Words>
  <PresentationFormat>Экран (4:3)</PresentationFormat>
  <Paragraphs>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Математические ребусы </vt:lpstr>
      <vt:lpstr>отгадай ребусы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Математические ребусы </dc:title>
  <dc:creator>Жулиано</dc:creator>
  <cp:lastModifiedBy>ЕН</cp:lastModifiedBy>
  <cp:revision>14</cp:revision>
  <dcterms:created xsi:type="dcterms:W3CDTF">2017-12-04T11:06:01Z</dcterms:created>
  <dcterms:modified xsi:type="dcterms:W3CDTF">2017-12-14T10:50:20Z</dcterms:modified>
</cp:coreProperties>
</file>