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9" r:id="rId5"/>
    <p:sldId id="262" r:id="rId6"/>
    <p:sldId id="263" r:id="rId7"/>
    <p:sldId id="267" r:id="rId8"/>
    <p:sldId id="257" r:id="rId9"/>
    <p:sldId id="264" r:id="rId10"/>
    <p:sldId id="265" r:id="rId11"/>
    <p:sldId id="266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5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9400F-928B-4F4F-BFA8-71BA48BF156B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88D-1695-43BF-B6FD-BA0D2975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059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9400F-928B-4F4F-BFA8-71BA48BF156B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88D-1695-43BF-B6FD-BA0D2975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90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9400F-928B-4F4F-BFA8-71BA48BF156B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88D-1695-43BF-B6FD-BA0D2975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402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9400F-928B-4F4F-BFA8-71BA48BF156B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88D-1695-43BF-B6FD-BA0D2975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354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9400F-928B-4F4F-BFA8-71BA48BF156B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88D-1695-43BF-B6FD-BA0D2975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629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9400F-928B-4F4F-BFA8-71BA48BF156B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88D-1695-43BF-B6FD-BA0D2975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827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9400F-928B-4F4F-BFA8-71BA48BF156B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88D-1695-43BF-B6FD-BA0D2975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589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9400F-928B-4F4F-BFA8-71BA48BF156B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88D-1695-43BF-B6FD-BA0D2975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820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9400F-928B-4F4F-BFA8-71BA48BF156B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88D-1695-43BF-B6FD-BA0D2975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41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9400F-928B-4F4F-BFA8-71BA48BF156B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88D-1695-43BF-B6FD-BA0D2975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29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9400F-928B-4F4F-BFA8-71BA48BF156B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88D-1695-43BF-B6FD-BA0D2975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942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9400F-928B-4F4F-BFA8-71BA48BF156B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5688D-1695-43BF-B6FD-BA0D2975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75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339370F6-0CF5-4D2B-83E4-34E5F1D90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E4FA5-CB16-4200-A7B0-6AC2BBB20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Спишите слова расставляя пропущенные буквы: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65E163-D66D-47C0-9967-444E149CE7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Ра..веять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и..готовить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..познать,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во.гордиться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и..пользовать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в..ходить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65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339370F6-0CF5-4D2B-83E4-34E5F1D90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E4FA5-CB16-4200-A7B0-6AC2BBB20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Проверка: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65E163-D66D-47C0-9967-444E149CE7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Одежда без швов – бесшовная </a:t>
            </a:r>
            <a:endParaRPr lang="ru-RU" sz="36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 без чувств - бесчеловечный</a:t>
            </a:r>
            <a:endParaRPr lang="ru-RU" sz="36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Небо без звёзд - беззвёздное</a:t>
            </a:r>
            <a:endParaRPr lang="ru-RU" sz="36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Жизнь без помощи - беспомощный</a:t>
            </a:r>
            <a:endParaRPr lang="ru-RU" sz="36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Сок без цвета – бесцветный</a:t>
            </a:r>
            <a:endParaRPr lang="ru-RU" sz="36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7732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339370F6-0CF5-4D2B-83E4-34E5F1D90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E4FA5-CB16-4200-A7B0-6AC2BBB20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Домашнее задание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65E163-D66D-47C0-9967-444E149CE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90689"/>
            <a:ext cx="8202083" cy="4351338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Упр. 434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Выучить правило на стр. 203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Составить 2 предложения, в составе которых есть слова с приставками на -з, -с.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2301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339370F6-0CF5-4D2B-83E4-34E5F1D90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E4FA5-CB16-4200-A7B0-6AC2BBB20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606" y="1626659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dirty="0"/>
              <a:t>Спасибо за урок!</a:t>
            </a:r>
          </a:p>
        </p:txBody>
      </p:sp>
      <p:pic>
        <p:nvPicPr>
          <p:cNvPr id="4" name="Picture 2" descr="Picture background">
            <a:extLst>
              <a:ext uri="{FF2B5EF4-FFF2-40B4-BE49-F238E27FC236}">
                <a16:creationId xmlns:a16="http://schemas.microsoft.com/office/drawing/2014/main" id="{C19EAA29-C918-44CB-842E-970156270E6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043838"/>
            <a:ext cx="8202613" cy="364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830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339370F6-0CF5-4D2B-83E4-34E5F1D90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E4FA5-CB16-4200-A7B0-6AC2BBB20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Проверь себя: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65E163-D66D-47C0-9967-444E149CE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8261350" cy="4351338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Развеять, изготовить, распознать, возгордиться, использовать, всходить.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8548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339370F6-0CF5-4D2B-83E4-34E5F1D90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E4FA5-CB16-4200-A7B0-6AC2BBB20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5F9C6744-7EAD-4C75-8FA4-DE2C379F5C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9426009"/>
              </p:ext>
            </p:extLst>
          </p:nvPr>
        </p:nvGraphicFramePr>
        <p:xfrm>
          <a:off x="897467" y="2055815"/>
          <a:ext cx="6641571" cy="2335845"/>
        </p:xfrm>
        <a:graphic>
          <a:graphicData uri="http://schemas.openxmlformats.org/drawingml/2006/table">
            <a:tbl>
              <a:tblPr firstRow="1" firstCol="1" bandRow="1"/>
              <a:tblGrid>
                <a:gridCol w="3345833">
                  <a:extLst>
                    <a:ext uri="{9D8B030D-6E8A-4147-A177-3AD203B41FA5}">
                      <a16:colId xmlns:a16="http://schemas.microsoft.com/office/drawing/2014/main" val="3993713554"/>
                    </a:ext>
                  </a:extLst>
                </a:gridCol>
                <a:gridCol w="3295738">
                  <a:extLst>
                    <a:ext uri="{9D8B030D-6E8A-4147-A177-3AD203B41FA5}">
                      <a16:colId xmlns:a16="http://schemas.microsoft.com/office/drawing/2014/main" val="1174278693"/>
                    </a:ext>
                  </a:extLst>
                </a:gridCol>
              </a:tblGrid>
              <a:tr h="2335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Развеять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Изготовить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Возгордится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Распознать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Использовать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Всходить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9868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7277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339370F6-0CF5-4D2B-83E4-34E5F1D90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39F78BF0-A198-480E-BA62-BDF9D21525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Буквы З и С на конце приставок</a:t>
            </a:r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3A0BBE59-5C13-4E62-A856-CC04F494E6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Тема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9019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339370F6-0CF5-4D2B-83E4-34E5F1D90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E4FA5-CB16-4200-A7B0-6AC2BBB20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План урока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65E163-D66D-47C0-9967-444E149CE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384" y="1253331"/>
            <a:ext cx="7886700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-Изучим правописание гласных и согласных в приставках.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Повторим морфемы.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-Изучим правописание букв З и С на конце приставок.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-Построим алгоритм написания букв З и С на конце приставок.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-Выполним упражнения на тему «Правописание корней с непроизносимой согласной»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-Выполним упражнения на тему «Правописание букв З и С на конце приставок»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718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339370F6-0CF5-4D2B-83E4-34E5F1D90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E4FA5-CB16-4200-A7B0-6AC2BBB20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План урока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65E163-D66D-47C0-9967-444E149CE7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-Изучим правописание букв З и С на конце приставок.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Вспомним, что такое приставка.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-Построим алгоритм написания букв З и С на конце приставок.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-Выполним упражнения на тему «Правописание букв З и С на конце приставок».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288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339370F6-0CF5-4D2B-83E4-34E5F1D90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E4FA5-CB16-4200-A7B0-6AC2BBB20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5F9C6744-7EAD-4C75-8FA4-DE2C379F5CA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97467" y="2055815"/>
          <a:ext cx="6641571" cy="2335845"/>
        </p:xfrm>
        <a:graphic>
          <a:graphicData uri="http://schemas.openxmlformats.org/drawingml/2006/table">
            <a:tbl>
              <a:tblPr firstRow="1" firstCol="1" bandRow="1"/>
              <a:tblGrid>
                <a:gridCol w="3345833">
                  <a:extLst>
                    <a:ext uri="{9D8B030D-6E8A-4147-A177-3AD203B41FA5}">
                      <a16:colId xmlns:a16="http://schemas.microsoft.com/office/drawing/2014/main" val="3993713554"/>
                    </a:ext>
                  </a:extLst>
                </a:gridCol>
                <a:gridCol w="3295738">
                  <a:extLst>
                    <a:ext uri="{9D8B030D-6E8A-4147-A177-3AD203B41FA5}">
                      <a16:colId xmlns:a16="http://schemas.microsoft.com/office/drawing/2014/main" val="1174278693"/>
                    </a:ext>
                  </a:extLst>
                </a:gridCol>
              </a:tblGrid>
              <a:tr h="2335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Развеять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Изготовить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Возгордится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Распознать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Использовать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Всходить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9868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565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DD431522-B8B4-4A49-A4A8-29B12F6CF0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1D0E0A-654C-45D8-B9EC-95F6CA115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Правописание приставок на –з и –с 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4002069E-C72C-48BA-9803-CB812A8B8BBC}"/>
              </a:ext>
            </a:extLst>
          </p:cNvPr>
          <p:cNvCxnSpPr>
            <a:cxnSpLocks/>
          </p:cNvCxnSpPr>
          <p:nvPr/>
        </p:nvCxnSpPr>
        <p:spPr>
          <a:xfrm flipH="1">
            <a:off x="2133600" y="1905000"/>
            <a:ext cx="717550" cy="1041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D4BFC26F-DACE-433D-8166-53EA2719573D}"/>
              </a:ext>
            </a:extLst>
          </p:cNvPr>
          <p:cNvCxnSpPr>
            <a:cxnSpLocks/>
          </p:cNvCxnSpPr>
          <p:nvPr/>
        </p:nvCxnSpPr>
        <p:spPr>
          <a:xfrm>
            <a:off x="5819777" y="1864519"/>
            <a:ext cx="993773" cy="1081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DE92A23-D0EB-45A6-A35B-5647863266B3}"/>
              </a:ext>
            </a:extLst>
          </p:cNvPr>
          <p:cNvSpPr txBox="1"/>
          <p:nvPr/>
        </p:nvSpPr>
        <p:spPr>
          <a:xfrm>
            <a:off x="1168400" y="2946400"/>
            <a:ext cx="241935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dirty="0"/>
              <a:t>Перед звонким согласным</a:t>
            </a:r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B9A6484A-C1B0-4CEC-9903-71EFDA72731E}"/>
              </a:ext>
            </a:extLst>
          </p:cNvPr>
          <p:cNvCxnSpPr>
            <a:cxnSpLocks/>
          </p:cNvCxnSpPr>
          <p:nvPr/>
        </p:nvCxnSpPr>
        <p:spPr>
          <a:xfrm>
            <a:off x="7073900" y="3761811"/>
            <a:ext cx="0" cy="4863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6F85C34E-495B-4669-9535-92802E66FD48}"/>
              </a:ext>
            </a:extLst>
          </p:cNvPr>
          <p:cNvCxnSpPr>
            <a:cxnSpLocks/>
          </p:cNvCxnSpPr>
          <p:nvPr/>
        </p:nvCxnSpPr>
        <p:spPr>
          <a:xfrm>
            <a:off x="2065868" y="4248150"/>
            <a:ext cx="0" cy="443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C0FB16A-B3B0-41C7-BC65-B49AC9F86569}"/>
              </a:ext>
            </a:extLst>
          </p:cNvPr>
          <p:cNvSpPr txBox="1"/>
          <p:nvPr/>
        </p:nvSpPr>
        <p:spPr>
          <a:xfrm>
            <a:off x="698501" y="4666623"/>
            <a:ext cx="27431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dirty="0"/>
              <a:t>З</a:t>
            </a:r>
          </a:p>
          <a:p>
            <a:pPr algn="ctr"/>
            <a:r>
              <a:rPr lang="ru-RU" sz="3300" dirty="0"/>
              <a:t>раз</a:t>
            </a:r>
            <a:r>
              <a:rPr lang="ru-RU" sz="3300" u="sng" dirty="0"/>
              <a:t>р</a:t>
            </a:r>
            <a:r>
              <a:rPr lang="ru-RU" sz="3300" dirty="0"/>
              <a:t>езать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FD2553-4DA6-43E6-B04D-3A8608773141}"/>
              </a:ext>
            </a:extLst>
          </p:cNvPr>
          <p:cNvSpPr txBox="1"/>
          <p:nvPr/>
        </p:nvSpPr>
        <p:spPr>
          <a:xfrm>
            <a:off x="5695950" y="2946399"/>
            <a:ext cx="2628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dirty="0"/>
              <a:t>Перед глухим согласным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1E59B5-9478-46CD-AE35-D2087ACFBFCD}"/>
              </a:ext>
            </a:extLst>
          </p:cNvPr>
          <p:cNvSpPr txBox="1"/>
          <p:nvPr/>
        </p:nvSpPr>
        <p:spPr>
          <a:xfrm>
            <a:off x="5403850" y="4248150"/>
            <a:ext cx="33400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dirty="0"/>
              <a:t>С</a:t>
            </a:r>
          </a:p>
          <a:p>
            <a:pPr algn="ctr"/>
            <a:r>
              <a:rPr lang="ru-RU" sz="3300" dirty="0"/>
              <a:t>вос</a:t>
            </a:r>
            <a:r>
              <a:rPr lang="ru-RU" sz="3300" u="sng" dirty="0"/>
              <a:t>п</a:t>
            </a:r>
            <a:r>
              <a:rPr lang="ru-RU" sz="3300" dirty="0"/>
              <a:t>ротивиться</a:t>
            </a: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AC501998-00D8-48DE-ADCD-F89D29B04EE7}"/>
              </a:ext>
            </a:extLst>
          </p:cNvPr>
          <p:cNvCxnSpPr/>
          <p:nvPr/>
        </p:nvCxnSpPr>
        <p:spPr>
          <a:xfrm>
            <a:off x="1109133" y="5279947"/>
            <a:ext cx="660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137BCE83-20F4-45F7-91B5-05D24125359C}"/>
              </a:ext>
            </a:extLst>
          </p:cNvPr>
          <p:cNvCxnSpPr/>
          <p:nvPr/>
        </p:nvCxnSpPr>
        <p:spPr>
          <a:xfrm>
            <a:off x="1769533" y="5279947"/>
            <a:ext cx="0" cy="1587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B2E4C8B3-A294-46DE-8E64-015D87F9942D}"/>
              </a:ext>
            </a:extLst>
          </p:cNvPr>
          <p:cNvCxnSpPr/>
          <p:nvPr/>
        </p:nvCxnSpPr>
        <p:spPr>
          <a:xfrm>
            <a:off x="5607051" y="4860248"/>
            <a:ext cx="660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2873847B-F957-4A00-A6C7-B0007A1EBFAF}"/>
              </a:ext>
            </a:extLst>
          </p:cNvPr>
          <p:cNvCxnSpPr/>
          <p:nvPr/>
        </p:nvCxnSpPr>
        <p:spPr>
          <a:xfrm>
            <a:off x="6273800" y="4860249"/>
            <a:ext cx="0" cy="1587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7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339370F6-0CF5-4D2B-83E4-34E5F1D90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E4FA5-CB16-4200-A7B0-6AC2BBB20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49" y="365126"/>
            <a:ext cx="8515351" cy="184996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Замени существительное с предлогом на прилагательное с приставкой на -з, -с.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65E163-D66D-47C0-9967-444E149CE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2651" y="1949451"/>
            <a:ext cx="7886700" cy="4351338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Одежда без швов</a:t>
            </a:r>
            <a:endParaRPr lang="ru-RU" sz="36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 без чувств</a:t>
            </a:r>
            <a:endParaRPr lang="ru-RU" sz="36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Небо без звёзд</a:t>
            </a:r>
            <a:endParaRPr lang="ru-RU" sz="36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Жизнь без помощи</a:t>
            </a:r>
            <a:endParaRPr lang="ru-RU" sz="36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Сок без цвета</a:t>
            </a:r>
            <a:endParaRPr lang="ru-RU" sz="36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2753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288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Спишите слова расставляя пропущенные буквы:</vt:lpstr>
      <vt:lpstr>Проверь себя:</vt:lpstr>
      <vt:lpstr>Презентация PowerPoint</vt:lpstr>
      <vt:lpstr>Буквы З и С на конце приставок</vt:lpstr>
      <vt:lpstr>План урока</vt:lpstr>
      <vt:lpstr>План урока</vt:lpstr>
      <vt:lpstr>Презентация PowerPoint</vt:lpstr>
      <vt:lpstr>Правописание приставок на –з и –с </vt:lpstr>
      <vt:lpstr>Замени существительное с предлогом на прилагательное с приставкой на -з, -с.</vt:lpstr>
      <vt:lpstr>Проверка:</vt:lpstr>
      <vt:lpstr>Домашнее задание </vt:lpstr>
      <vt:lpstr>Спасибо за урок!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 Яровикова</dc:creator>
  <cp:lastModifiedBy>Диана Яровикова</cp:lastModifiedBy>
  <cp:revision>6</cp:revision>
  <dcterms:created xsi:type="dcterms:W3CDTF">2024-11-28T11:50:38Z</dcterms:created>
  <dcterms:modified xsi:type="dcterms:W3CDTF">2024-12-05T11:06:49Z</dcterms:modified>
</cp:coreProperties>
</file>