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15"/>
  </p:notesMasterIdLst>
  <p:sldIdLst>
    <p:sldId id="279" r:id="rId2"/>
    <p:sldId id="275" r:id="rId3"/>
    <p:sldId id="280" r:id="rId4"/>
    <p:sldId id="299" r:id="rId5"/>
    <p:sldId id="300" r:id="rId6"/>
    <p:sldId id="301" r:id="rId7"/>
    <p:sldId id="302" r:id="rId8"/>
    <p:sldId id="303" r:id="rId9"/>
    <p:sldId id="304" r:id="rId10"/>
    <p:sldId id="306" r:id="rId11"/>
    <p:sldId id="308" r:id="rId12"/>
    <p:sldId id="307" r:id="rId13"/>
    <p:sldId id="31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EF680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5" autoAdjust="0"/>
    <p:restoredTop sz="94660"/>
  </p:normalViewPr>
  <p:slideViewPr>
    <p:cSldViewPr>
      <p:cViewPr>
        <p:scale>
          <a:sx n="70" d="100"/>
          <a:sy n="70" d="100"/>
        </p:scale>
        <p:origin x="-1998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D30AB-A8B1-45A4-8EEE-52E5E3B1F15F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44E07-ADC1-461D-8E3F-7DAB96F95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588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F0ED50-EFA7-4E65-98F8-7DCD56B59F10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ABB7D91-B801-41EE-B0FF-D13538657E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B31E2D-76B5-4EA9-8F20-45C0848287F9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7E5C1-C490-4491-B8D2-FD8997B5F6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73C355-9664-418F-BC1A-78CEFE794B31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2DD120-8148-4517-874B-A365D678E6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50559A-821F-458B-826C-55ABC8AF1538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B6D61AE-F500-49C8-BC1D-BEAEA2F5DE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2BC26A-2DE7-4DA6-A07B-01D2015C627F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483DEE-3318-4655-8DBB-4F22B10C4C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16D5B4-70D4-403F-860F-B975D6E8A846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A63A54-9FE7-4AA8-8BD4-1B453B5C3D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ED4AB6-E117-4C2A-A72A-8661A10B265C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20C7FA56-97DC-452F-9213-9C46E9CB18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EC6120-C649-4D84-B019-36D91B647583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3BBFD3-3265-4BD2-83C9-71F7CA3299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1DCBC1-CEB4-4284-90B0-8F38BF2716EE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C6403-ACA0-4D54-8EA6-26CA083889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31413F-1BF9-41E7-87B0-AA2146DAA45D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B2FEE8-BF2A-4A01-8CA7-F706799343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C24342-67D1-46EE-B27F-6AA8B7D6B9C7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2493E9-F88D-4273-8D60-6C12FF6445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E115D1F-ABBF-4102-B8CC-79A18290A662}" type="datetimeFigureOut">
              <a:rPr lang="ru-RU" smtClean="0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E6E8EBD-426B-4DB7-9DDC-36786404C7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В пензенском театре репетируют без Гордона Новости Пензы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58005" y="1700808"/>
            <a:ext cx="8432723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017" y="332656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Безграничное пространство сцены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358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1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24063"/>
            <a:ext cx="756084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Оперный театр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Театр &quot;Театр оперы и балета&quot;. Все театры Екатеринбурга на centrbroni.ru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8313" y="1268413"/>
            <a:ext cx="4121150" cy="28590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Оренбургская музкомедия готовит премьеру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89463" y="1268413"/>
            <a:ext cx="4159001" cy="2592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Picture 9" descr="Оперетта &quot;Большой канкан&quot;, Театр Оперетт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38428" y="3860800"/>
            <a:ext cx="4110036" cy="2740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Легендарным &quot;Лебединым озером&quot; открывается сегодня Театр &quot;Кремлевский балет&quot;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8313" y="3860800"/>
            <a:ext cx="4253844" cy="27400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755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10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508" y="188640"/>
            <a:ext cx="8229600" cy="57606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кукол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 descr="Торжественное открытие IX Международного фестиваля театров кукол &quot;Муравейник&quot; - Иваново: статьи - МК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4" y="827704"/>
            <a:ext cx="4344417" cy="3117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Режиссёрские заметки - &quot;Хрупкий образ совершенства&quot;...(продолжение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3910055"/>
            <a:ext cx="4344417" cy="2886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Интересные факты из истории кукольного театр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1" y="3945061"/>
            <a:ext cx="4392489" cy="28516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9" name="Picture 11" descr="Имхотур - рекомендации и советы туристам, куда поехать отдыхать, отзывы туристов об отдыхе, путешествиях, странах, городах, отел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827704"/>
            <a:ext cx="4392489" cy="31173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899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11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04856" cy="28803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Народный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5" descr="Народные фольклорные ансамбл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3642504"/>
            <a:ext cx="4416425" cy="29958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Рязанский театр танца завоевал гран-при на конкурсе коллективов ЦФ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1999" y="3642504"/>
            <a:ext cx="4473741" cy="29958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Комсомольский район Чувашской Республики &quot; Новости &quot; Народны…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55576" y="1082842"/>
            <a:ext cx="4416424" cy="2530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Новости Рязани, видео новости. Последние новости города Рязани, актуальные на сегодня события в стране и в мире 62online.ru - Ин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572000" y="1082841"/>
            <a:ext cx="4473740" cy="2576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899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12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251" y="548680"/>
            <a:ext cx="8640960" cy="59833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Домашнее 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Подготовить доклады с презентацией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теме: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«Фильм и спектакль – философия постановки» (например: «Золушка»)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04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13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4096" y="0"/>
            <a:ext cx="8424936" cy="82758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Театр-имеет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две характеристики: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3" name="Picture 5" descr="Памятники всего мира - Большой теат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5442" y="3645024"/>
            <a:ext cx="4229045" cy="31040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Одесский оперный театр. Обсуждение на LiveInternet - Российс…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5442" y="836712"/>
            <a:ext cx="4203149" cy="2808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Театр РИА Новости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828587"/>
            <a:ext cx="4438511" cy="28164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Конкурсный показ спектакля Софокл.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3645023"/>
            <a:ext cx="4462448" cy="31040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39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6995120" cy="113635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Роль театра тесно связана с историей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страны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7" name="Picture 5" descr="Biletarea.ru Афиша Билеты - Фотографии спектакля &quot;ХАНУМА&quot; ДК Выборгский ДК им Горького БКЗ Октябрьский ДК им Ленсовета Театр ком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6394" y="3789040"/>
            <a:ext cx="4377614" cy="2916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Архив материалов - Персональный сайт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4008" y="3747946"/>
            <a:ext cx="4345113" cy="29576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Блог о Белгазпромбанке - &quot;Театральная неделя с Белгазпромбан…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4225" y="1484784"/>
            <a:ext cx="4421889" cy="2770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Луганск МГ-media - последние новости Луганска и Луганской области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26114" y="1484784"/>
            <a:ext cx="4363007" cy="27445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266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3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-3865"/>
            <a:ext cx="8352928" cy="7043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Театр- искусство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синтетическое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3" name="Picture 7" descr="http://www.dvinaland.ru/culture/site/Theaters/Puppet/Images/Rehearsal3-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4" y="3429000"/>
            <a:ext cx="4305267" cy="3228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Репетиция спектакля &quot;Куколка&quot; (фоторепортаж)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460840" y="751421"/>
            <a:ext cx="4503647" cy="26775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Фотофакты. В театре драмы премьера: &quot;Полет над гнездом кукушки&quot; - Изображение 18 - Алтапресс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460841" y="3429000"/>
            <a:ext cx="4503647" cy="32382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15" descr="wingwave Театральная фотография - Репетиция спектакля Цен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751421"/>
            <a:ext cx="4305265" cy="26775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4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Просто Мария: Балет &quot;Щелкунчик&quot; представят на сцене КЗ &quot;БАРВИХА LUXURY VILLAGE&quot; - Блоги СЕТИ.РУ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55575" y="3055113"/>
            <a:ext cx="5279863" cy="36142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хочу и баста! Записи с меткой хочу и баста! Заноза в сердце грустного клоуна... : LiveInternet - Российский Сервис Онлайн-Дневн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38617" y="161721"/>
            <a:ext cx="4706915" cy="2960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tanma: О Чернякове и оперной режиссур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161720"/>
            <a:ext cx="4545009" cy="29606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35438" y="3122371"/>
            <a:ext cx="3583308" cy="35469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5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-144379"/>
            <a:ext cx="36004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2" name="Picture 8" descr="Рязанский драматический театр (Россия, Рязань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6482" y="908720"/>
            <a:ext cx="4415518" cy="32197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Конгрессы и семинар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6482" y="3883669"/>
            <a:ext cx="4415518" cy="2785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Ricos: магия создания мебели :: Журнал ЛесПромИнформ. Архив.…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67100" y="908720"/>
            <a:ext cx="4392488" cy="29704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Статьи -Театральное освещение - история. Часть 7. - профессиональное звуковое и световое оборудовани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3724881"/>
            <a:ext cx="4392488" cy="29444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6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Театр Гатр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3720074"/>
            <a:ext cx="4272409" cy="28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52736" y="6119174"/>
            <a:ext cx="7128792" cy="72008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5300" smtClean="0"/>
              <a:t>Сцена - коробка</a:t>
            </a:r>
            <a:endParaRPr lang="ru-RU"/>
          </a:p>
        </p:txBody>
      </p:sp>
      <p:pic>
        <p:nvPicPr>
          <p:cNvPr id="17415" name="Picture 7" descr="Фото отеля Aska Hotel Costa Holiday Club в городе: Манавгат/Кизилот. Фотография 'Сцена амфитеатра' от пользовател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9872" y="980728"/>
            <a:ext cx="5280855" cy="37105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43808" y="92025"/>
            <a:ext cx="6048672" cy="720080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3975" indent="-53975" algn="r" rtl="0" eaLnBrk="0" fontAlgn="base" hangingPunct="0">
              <a:spcBef>
                <a:spcPct val="0"/>
              </a:spcBef>
              <a:spcAft>
                <a:spcPct val="0"/>
              </a:spcAft>
              <a:defRPr sz="4600" kern="1200">
                <a:solidFill>
                  <a:srgbClr val="E7EACB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marL="53975" indent="-53975" algn="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2pPr>
            <a:lvl3pPr marL="53975" indent="-53975" algn="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3pPr>
            <a:lvl4pPr marL="53975" indent="-53975" algn="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4pPr>
            <a:lvl5pPr marL="53975" indent="-53975" algn="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5pPr>
            <a:lvl6pPr marL="511175" indent="-53975" algn="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6pPr>
            <a:lvl7pPr marL="968375" indent="-53975" algn="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7pPr>
            <a:lvl8pPr marL="1425575" indent="-53975" algn="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8pPr>
            <a:lvl9pPr marL="1882775" indent="-53975" algn="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rgbClr val="E7EACB"/>
                </a:solidFill>
                <a:latin typeface="Cambria" pitchFamily="18" charset="0"/>
              </a:defRPr>
            </a:lvl9pPr>
            <a:extLst/>
          </a:lstStyle>
          <a:p>
            <a:pPr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Сцена - амфитеатр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7" name="Picture 9" descr="Оркестр Гленна Миллера. История легендарного коллектива / Музык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6" y="393751"/>
            <a:ext cx="3552328" cy="23326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Нотный магазин MusBooks.ru - ноты, книги по искусству - Контактная информац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29001" y="4043249"/>
            <a:ext cx="3059758" cy="25250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7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0"/>
            <a:ext cx="3672408" cy="92697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Актёры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9" name="Picture 7" descr="Просто Мария: Скамейку покажут на сцене театра &quot;Содружество актеров Таганки&quot; - Блоги СЕТИ.РУ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83449" y="3365834"/>
            <a:ext cx="4400984" cy="3390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Новости Кемеров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3449" y="898321"/>
            <a:ext cx="4400984" cy="32556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9" descr="Гастроли новосибирского &quot;Первого театра&quot; впервые в Барнауле - ИНФО-АЛТАЙ.РУ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584432" y="3584908"/>
            <a:ext cx="4390027" cy="3171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3" name="Picture 11" descr="Скидка 50% на спектакли в Современном Театре Антрепризы. Вкусите настоящее искусство! Все купоны г. Москва Economiser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84432" y="886991"/>
            <a:ext cx="4367234" cy="27732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8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6048672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 драмы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Малый Драматический Театр / Места / Это Питер, детка. Типичный Питер Piter.c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1300" y="946150"/>
            <a:ext cx="4286250" cy="2828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Тема - Государственный русский драматический театр Удмуртии Форум г. Ижевс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3735388"/>
            <a:ext cx="428625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Город Екатеринбурга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1"/>
          <a:stretch/>
        </p:blipFill>
        <p:spPr bwMode="auto">
          <a:xfrm>
            <a:off x="4548188" y="946150"/>
            <a:ext cx="4221162" cy="2789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 75-летию Мурманской области/br&quot;Кола&quot; возвращается на сцену…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27550" y="3735388"/>
            <a:ext cx="42418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9</a:t>
            </a: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763</TotalTime>
  <Words>50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Безграничное пространство сцены</vt:lpstr>
      <vt:lpstr>Театр-имеет две характеристики:</vt:lpstr>
      <vt:lpstr>Роль театра тесно связана с историей страны</vt:lpstr>
      <vt:lpstr>Театр- искусство синтетическое</vt:lpstr>
      <vt:lpstr>Слайд 5</vt:lpstr>
      <vt:lpstr>Театр</vt:lpstr>
      <vt:lpstr>Сцена - коробка</vt:lpstr>
      <vt:lpstr>Актёры</vt:lpstr>
      <vt:lpstr>Театр драмы </vt:lpstr>
      <vt:lpstr>Оперный театр</vt:lpstr>
      <vt:lpstr>Театр кукол</vt:lpstr>
      <vt:lpstr>Народный театр</vt:lpstr>
      <vt:lpstr>                      Домашнее задание:  Подготовить доклады с презентацией по теме:  «Фильм и спектакль – философия постановки» (например: «Золушка»)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Старостина Т.К.</dc:creator>
  <cp:lastModifiedBy>Библиотека</cp:lastModifiedBy>
  <cp:revision>81</cp:revision>
  <dcterms:created xsi:type="dcterms:W3CDTF">2012-09-15T09:08:38Z</dcterms:created>
  <dcterms:modified xsi:type="dcterms:W3CDTF">2022-12-06T06:01:30Z</dcterms:modified>
</cp:coreProperties>
</file>