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60" r:id="rId2"/>
    <p:sldId id="257" r:id="rId3"/>
    <p:sldId id="258" r:id="rId4"/>
    <p:sldId id="261" r:id="rId5"/>
    <p:sldId id="267" r:id="rId6"/>
    <p:sldId id="262" r:id="rId7"/>
    <p:sldId id="265" r:id="rId8"/>
    <p:sldId id="266" r:id="rId9"/>
    <p:sldId id="263" r:id="rId10"/>
    <p:sldId id="264" r:id="rId11"/>
    <p:sldId id="256" r:id="rId12"/>
    <p:sldId id="268" r:id="rId13"/>
    <p:sldId id="272" r:id="rId14"/>
    <p:sldId id="273" r:id="rId15"/>
    <p:sldId id="274" r:id="rId16"/>
    <p:sldId id="25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663039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85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29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20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4757539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38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587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410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28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36052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75888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9C2BDF8-CE09-41A8-B4C5-7DA91954B5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F6B0189-B723-4EE4-B198-351684CC238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67946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&#1053;&#1086;&#1074;&#1072;&#1103;%20&#1087;&#1072;&#1087;&#1082;&#1072;/&#1082;&#1072;&#1095;&#1091;&#1075;&#1080;&#1085;.mp4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&#1053;&#1086;&#1074;&#1072;&#1103;%20&#1087;&#1072;&#1087;&#1082;&#1072;/&#1084;&#1086;&#1089;&#1080;&#1085;.mp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&#1053;&#1086;&#1074;&#1072;&#1103;%20&#1087;&#1072;&#1087;&#1082;&#1072;/&#1082;&#1077;&#1083;&#1100;&#1076;&#1099;&#1096;.mp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&#1053;&#1086;&#1074;&#1072;&#1103;%20&#1087;&#1072;&#1087;&#1082;&#1072;/&#1082;&#1086;&#1073;&#1077;&#1082;&#1086;.mp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&#1053;&#1086;&#1074;&#1072;&#1103;%20&#1087;&#1072;&#1087;&#1082;&#1072;/&#1077;&#1088;&#1084;&#1086;&#1083;&#1072;&#1077;&#1074;&#1072;.mp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&#1053;&#1086;&#1074;&#1072;&#1103;%20&#1087;&#1072;&#1087;&#1082;&#1072;/&#1079;&#1077;&#1083;&#1080;&#1085;&#1089;&#1082;&#1080;&#1081;.mp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046" y="1194154"/>
            <a:ext cx="9752794" cy="427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96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Анатолий Трофимович </a:t>
            </a:r>
            <a:r>
              <a:rPr lang="ru-RU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Качугин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5168" y="1495313"/>
            <a:ext cx="3792673" cy="509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5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87" y="107575"/>
            <a:ext cx="4724448" cy="3533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489" y="3827031"/>
            <a:ext cx="2872292" cy="2872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253" y="287767"/>
            <a:ext cx="4660750" cy="466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1" r="3552" b="3710"/>
          <a:stretch/>
        </p:blipFill>
        <p:spPr>
          <a:xfrm>
            <a:off x="4290740" y="3369833"/>
            <a:ext cx="5317888" cy="3329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7768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7204" y="255494"/>
            <a:ext cx="10655450" cy="14859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Хронологические рамки Великой Отечественной войны:</a:t>
            </a:r>
            <a:endParaRPr lang="ru-RU" sz="6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 smtClean="0"/>
              <a:t>А. 1941-1945</a:t>
            </a:r>
          </a:p>
          <a:p>
            <a:pPr marL="0" indent="0">
              <a:buNone/>
            </a:pPr>
            <a:r>
              <a:rPr lang="ru-RU" sz="5400" b="1" dirty="0" smtClean="0"/>
              <a:t>Б. 1939-1945</a:t>
            </a:r>
          </a:p>
          <a:p>
            <a:pPr marL="0" indent="0">
              <a:buNone/>
            </a:pPr>
            <a:r>
              <a:rPr lang="ru-RU" sz="5400" b="1" dirty="0" smtClean="0"/>
              <a:t>В. 1941-1946</a:t>
            </a:r>
          </a:p>
          <a:p>
            <a:pPr marL="0" indent="0">
              <a:buNone/>
            </a:pPr>
            <a:r>
              <a:rPr lang="ru-RU" sz="5400" b="1" dirty="0" smtClean="0"/>
              <a:t>Г. 1942-1945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915925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7204" y="255494"/>
            <a:ext cx="10655450" cy="14859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Главным конструктором танка Т-34 был:</a:t>
            </a:r>
            <a:endParaRPr lang="ru-RU" sz="6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 smtClean="0"/>
              <a:t>А. С.И. Вавилов</a:t>
            </a:r>
          </a:p>
          <a:p>
            <a:pPr marL="0" indent="0">
              <a:buNone/>
            </a:pPr>
            <a:r>
              <a:rPr lang="ru-RU" sz="5400" b="1" dirty="0" smtClean="0"/>
              <a:t>Б. Н.Н. Семенов</a:t>
            </a:r>
          </a:p>
          <a:p>
            <a:pPr marL="0" indent="0">
              <a:buNone/>
            </a:pPr>
            <a:r>
              <a:rPr lang="ru-RU" sz="5400" b="1" dirty="0" smtClean="0"/>
              <a:t>В. И.В. Курчатов</a:t>
            </a:r>
          </a:p>
          <a:p>
            <a:pPr marL="0" indent="0">
              <a:buNone/>
            </a:pPr>
            <a:r>
              <a:rPr lang="ru-RU" sz="5400" b="1" dirty="0" smtClean="0"/>
              <a:t>Г. М.И. Кошкин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7914354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7204" y="255494"/>
            <a:ext cx="10849088" cy="14859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Главным хирургом </a:t>
            </a:r>
            <a:r>
              <a:rPr lang="ru-RU" sz="6000" b="1" dirty="0">
                <a:solidFill>
                  <a:schemeClr val="accent3">
                    <a:lumMod val="75000"/>
                  </a:schemeClr>
                </a:solidFill>
              </a:rPr>
              <a:t>К</a:t>
            </a:r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расной армии в годы Великой Отечественной войны был:</a:t>
            </a:r>
            <a:endParaRPr lang="ru-RU" sz="6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7204" y="2845398"/>
            <a:ext cx="9601200" cy="3581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 smtClean="0"/>
              <a:t>А. Г.Э. </a:t>
            </a:r>
            <a:r>
              <a:rPr lang="ru-RU" sz="5400" b="1" dirty="0" err="1" smtClean="0"/>
              <a:t>Лангемак</a:t>
            </a:r>
            <a:endParaRPr lang="ru-RU" sz="5400" b="1" dirty="0" smtClean="0"/>
          </a:p>
          <a:p>
            <a:pPr marL="0" indent="0">
              <a:buNone/>
            </a:pPr>
            <a:r>
              <a:rPr lang="ru-RU" sz="5400" b="1" dirty="0" smtClean="0"/>
              <a:t>Б. А.И. Микоян</a:t>
            </a:r>
          </a:p>
          <a:p>
            <a:pPr marL="0" indent="0">
              <a:buNone/>
            </a:pPr>
            <a:r>
              <a:rPr lang="ru-RU" sz="5400" b="1" dirty="0" smtClean="0"/>
              <a:t>В. Н.Н. Бурденко</a:t>
            </a:r>
          </a:p>
          <a:p>
            <a:pPr marL="0" indent="0">
              <a:buNone/>
            </a:pPr>
            <a:r>
              <a:rPr lang="ru-RU" sz="5400" b="1" dirty="0" smtClean="0"/>
              <a:t>Г. И.М. Губкин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33840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7204" y="255494"/>
            <a:ext cx="10655450" cy="14859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«Отцом советской физики</a:t>
            </a:r>
            <a:r>
              <a:rPr lang="ru-RU" sz="6000" b="1" dirty="0">
                <a:solidFill>
                  <a:schemeClr val="accent3">
                    <a:lumMod val="75000"/>
                  </a:schemeClr>
                </a:solidFill>
              </a:rPr>
              <a:t>»</a:t>
            </a:r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 называли:</a:t>
            </a:r>
            <a:endParaRPr lang="ru-RU" sz="6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 smtClean="0"/>
              <a:t>А. А.Ф. Иоффе</a:t>
            </a:r>
          </a:p>
          <a:p>
            <a:pPr marL="0" indent="0">
              <a:buNone/>
            </a:pPr>
            <a:r>
              <a:rPr lang="ru-RU" sz="5400" b="1" dirty="0" smtClean="0"/>
              <a:t>Б. А.Н. Туполева</a:t>
            </a:r>
          </a:p>
          <a:p>
            <a:pPr marL="0" indent="0">
              <a:buNone/>
            </a:pPr>
            <a:r>
              <a:rPr lang="ru-RU" sz="5400" b="1" dirty="0" smtClean="0"/>
              <a:t>В. Ю.Б. Харитон</a:t>
            </a:r>
          </a:p>
          <a:p>
            <a:pPr marL="0" indent="0">
              <a:buNone/>
            </a:pPr>
            <a:r>
              <a:rPr lang="ru-RU" sz="5400" b="1" dirty="0" smtClean="0"/>
              <a:t>Г. П.П. </a:t>
            </a:r>
            <a:r>
              <a:rPr lang="ru-RU" sz="5400" b="1" dirty="0" err="1" smtClean="0"/>
              <a:t>Кобеко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6527893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067" y="0"/>
            <a:ext cx="7966265" cy="6723529"/>
          </a:xfrm>
        </p:spPr>
      </p:pic>
    </p:spTree>
    <p:extLst>
      <p:ext uri="{BB962C8B-B14F-4D97-AF65-F5344CB8AC3E}">
        <p14:creationId xmlns:p14="http://schemas.microsoft.com/office/powerpoint/2010/main" val="815392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0"/>
            <a:ext cx="97270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132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17" y="685800"/>
            <a:ext cx="11367583" cy="506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319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5645"/>
            <a:ext cx="9601200" cy="14859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22 июня 1941 года Академия наук СССР обратилась к ученым всех стран с призывом сплотить силы для защиты нашего народа от </a:t>
            </a:r>
            <a:r>
              <a:rPr lang="ru-RU" b="1" i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врага…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archives.karelia.ru/nark/projects/mosaic/img/huge/22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46" y="1926476"/>
            <a:ext cx="179705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Яковле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596" y="2407629"/>
            <a:ext cx="152717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Лавочки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379" y="2435366"/>
            <a:ext cx="206692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iliushin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1804" y="1929197"/>
            <a:ext cx="1876425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Туполев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309" y="4639654"/>
            <a:ext cx="2376487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Келдыш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32" y="3672289"/>
            <a:ext cx="199707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Александров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324" y="2831491"/>
            <a:ext cx="2024062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kolmogorov[1]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540" y="4639654"/>
            <a:ext cx="1579562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2170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Сергей Иванович Мосин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397" y="1818042"/>
            <a:ext cx="4331658" cy="485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356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Мстислав Всеволодович Келдыш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4707" y="1551566"/>
            <a:ext cx="3925251" cy="487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018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427617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Павел Павлович </a:t>
            </a:r>
            <a:r>
              <a:rPr lang="ru-RU" sz="5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Кобеко</a:t>
            </a:r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498" y="1427180"/>
            <a:ext cx="4005039" cy="469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224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4174" y="406101"/>
            <a:ext cx="10472569" cy="14859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Зинаида Виссарионовна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Ермольева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4155" y="1374681"/>
            <a:ext cx="3829835" cy="522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65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685800"/>
            <a:ext cx="10009991" cy="14859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Николай </a:t>
            </a:r>
            <a:r>
              <a:rPr lang="ru-RU" sz="4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Дмитриенвич</a:t>
            </a: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Зелинский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339" y="1584680"/>
            <a:ext cx="3820534" cy="490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268325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97</TotalTime>
  <Words>143</Words>
  <Application>Microsoft Office PowerPoint</Application>
  <PresentationFormat>Широкоэкранный</PresentationFormat>
  <Paragraphs>27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Calibri</vt:lpstr>
      <vt:lpstr>Franklin Gothic Book</vt:lpstr>
      <vt:lpstr>Times New Roman</vt:lpstr>
      <vt:lpstr>Crop</vt:lpstr>
      <vt:lpstr>Презентация PowerPoint</vt:lpstr>
      <vt:lpstr>Презентация PowerPoint</vt:lpstr>
      <vt:lpstr>Презентация PowerPoint</vt:lpstr>
      <vt:lpstr>22 июня 1941 года Академия наук СССР обратилась к ученым всех стран с призывом сплотить силы для защиты нашего народа от врага…</vt:lpstr>
      <vt:lpstr>Сергей Иванович Мосин</vt:lpstr>
      <vt:lpstr>Мстислав Всеволодович Келдыш</vt:lpstr>
      <vt:lpstr>Павел Павлович Кобеко </vt:lpstr>
      <vt:lpstr>Зинаида Виссарионовна Ермольева </vt:lpstr>
      <vt:lpstr>Николай Дмитриенвич Зелинский</vt:lpstr>
      <vt:lpstr>Анатолий Трофимович Качугин </vt:lpstr>
      <vt:lpstr>Презентация PowerPoint</vt:lpstr>
      <vt:lpstr>Хронологические рамки Великой Отечественной войны:</vt:lpstr>
      <vt:lpstr>Главным конструктором танка Т-34 был:</vt:lpstr>
      <vt:lpstr>Главным хирургом Красной армии в годы Великой Отечественной войны был:</vt:lpstr>
      <vt:lpstr>«Отцом советской физики» называли: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</dc:creator>
  <cp:lastModifiedBy>Microsoft</cp:lastModifiedBy>
  <cp:revision>10</cp:revision>
  <dcterms:created xsi:type="dcterms:W3CDTF">2021-04-11T13:54:14Z</dcterms:created>
  <dcterms:modified xsi:type="dcterms:W3CDTF">2021-04-15T18:29:28Z</dcterms:modified>
</cp:coreProperties>
</file>