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28C14-0F87-44C8-B9C6-8AEE5443C53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AA45B-2488-49DF-BD96-D368EF44E75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5400" b="1" dirty="0" err="1" smtClean="0">
                <a:solidFill>
                  <a:schemeClr val="accent1">
                    <a:lumMod val="50000"/>
                  </a:schemeClr>
                </a:solidFill>
              </a:rPr>
              <a:t>Квест-игра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«Путешествие по морям профессий»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Алла\Desktop\профориентация море\море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7" y="1928802"/>
            <a:ext cx="6119855" cy="4589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Загадки о профессиях</a:t>
            </a:r>
            <a:endParaRPr lang="ru-RU" sz="49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Алла\Desktop\профориентация море\гавань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14422"/>
            <a:ext cx="4214842" cy="5152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Пословицы</a:t>
            </a:r>
            <a:endParaRPr lang="ru-RU" sz="49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Алла\Desktop\профориентация море\гава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80383"/>
            <a:ext cx="6429420" cy="4945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Самая ? профессия</a:t>
            </a:r>
            <a:endParaRPr lang="ru-RU" sz="49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Алла\Desktop\профориентация море\гавань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216194"/>
            <a:ext cx="3571900" cy="5313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Шарады</a:t>
            </a:r>
            <a:endParaRPr lang="ru-RU" sz="49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Алла\Desktop\профориентация море\гавань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6513126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Давай продолжим</a:t>
            </a:r>
            <a:endParaRPr lang="ru-RU" sz="49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Алла\Desktop\профориентация море\гавань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070564"/>
            <a:ext cx="7741678" cy="52159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</a:rPr>
              <a:t>Счастливого плавания</a:t>
            </a:r>
            <a:endParaRPr lang="ru-RU" sz="49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C:\Users\Алла\Desktop\профориентация море\гавань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858048" cy="47377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Квест-игра «Путешествие по морям профессий»</vt:lpstr>
      <vt:lpstr>Загадки о профессиях</vt:lpstr>
      <vt:lpstr>Пословицы</vt:lpstr>
      <vt:lpstr>Самая ? профессия</vt:lpstr>
      <vt:lpstr>Шарады</vt:lpstr>
      <vt:lpstr>Давай продолжим</vt:lpstr>
      <vt:lpstr>Счастливого плавания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Квест-игра «Путешествие по морям профессий»</dc:title>
  <dc:creator>Алла</dc:creator>
  <cp:lastModifiedBy>Алла</cp:lastModifiedBy>
  <cp:revision>2</cp:revision>
  <dcterms:created xsi:type="dcterms:W3CDTF">2022-11-16T19:38:59Z</dcterms:created>
  <dcterms:modified xsi:type="dcterms:W3CDTF">2022-11-16T19:51:38Z</dcterms:modified>
</cp:coreProperties>
</file>