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79824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73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529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03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28216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0783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0053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452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39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93225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8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637A0B0-29AE-4BBB-B1EC-C2E065A82F3C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B4FE66-0F1D-4A97-BAA7-E4665CB763E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53377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9.xml"/><Relationship Id="rId18" Type="http://schemas.openxmlformats.org/officeDocument/2006/relationships/image" Target="../media/image9.png"/><Relationship Id="rId3" Type="http://schemas.openxmlformats.org/officeDocument/2006/relationships/slide" Target="slide4.xml"/><Relationship Id="rId21" Type="http://schemas.openxmlformats.org/officeDocument/2006/relationships/slide" Target="slide13.xml"/><Relationship Id="rId7" Type="http://schemas.openxmlformats.org/officeDocument/2006/relationships/slide" Target="slide6.xml"/><Relationship Id="rId12" Type="http://schemas.openxmlformats.org/officeDocument/2006/relationships/image" Target="../media/image6.png"/><Relationship Id="rId17" Type="http://schemas.openxmlformats.org/officeDocument/2006/relationships/slide" Target="slide11.xml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5.jpeg"/><Relationship Id="rId19" Type="http://schemas.openxmlformats.org/officeDocument/2006/relationships/slide" Target="slide12.xml"/><Relationship Id="rId4" Type="http://schemas.openxmlformats.org/officeDocument/2006/relationships/image" Target="../media/image2.png"/><Relationship Id="rId9" Type="http://schemas.openxmlformats.org/officeDocument/2006/relationships/slide" Target="slide7.xml"/><Relationship Id="rId14" Type="http://schemas.openxmlformats.org/officeDocument/2006/relationships/image" Target="../media/image7.jpeg"/><Relationship Id="rId2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Exciting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dirty="0"/>
              <a:t> </a:t>
            </a:r>
            <a:r>
              <a:rPr lang="en-US" b="1" dirty="0"/>
              <a:t>Travelling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Lets play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33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7. “The right choice”.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capital of England is a) London b) Paris c) Moscow.</a:t>
            </a:r>
          </a:p>
          <a:p>
            <a:r>
              <a:rPr lang="en-US" dirty="0" smtClean="0"/>
              <a:t>London’s river </a:t>
            </a:r>
            <a:r>
              <a:rPr lang="en-US" dirty="0"/>
              <a:t>a) the Volga b) the Mississippi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</a:t>
            </a:r>
            <a:r>
              <a:rPr lang="en-US" dirty="0"/>
              <a:t>) the Thames.</a:t>
            </a:r>
          </a:p>
          <a:p>
            <a:r>
              <a:rPr lang="en-US" dirty="0"/>
              <a:t>The symbol of England is a) a red rose b) a tulip c) a daffodil.</a:t>
            </a:r>
          </a:p>
          <a:p>
            <a:r>
              <a:rPr lang="en-US" dirty="0"/>
              <a:t>The English flag is a) blue and white b) red and green c) red and white.</a:t>
            </a:r>
          </a:p>
          <a:p>
            <a:r>
              <a:rPr lang="en-US" dirty="0"/>
              <a:t>Golf comes from a) Scotland b) Russia c) the USA.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en-US" dirty="0" smtClean="0"/>
              <a:t>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A. Bell invented a) a car b) a telephone</a:t>
            </a:r>
            <a:r>
              <a:rPr lang="en-US" u="sng" dirty="0"/>
              <a:t> </a:t>
            </a:r>
            <a:r>
              <a:rPr lang="en-US" dirty="0"/>
              <a:t>c) a plane.</a:t>
            </a:r>
          </a:p>
          <a:p>
            <a:r>
              <a:rPr lang="en-US" dirty="0"/>
              <a:t>Ch. Chaplin was a) an artist b) a composer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</a:t>
            </a:r>
            <a:r>
              <a:rPr lang="en-US" dirty="0"/>
              <a:t>) an actor.</a:t>
            </a:r>
          </a:p>
          <a:p>
            <a:r>
              <a:rPr lang="en-US" dirty="0"/>
              <a:t>Cricket comes from a) England b) Italy c) France.</a:t>
            </a:r>
          </a:p>
          <a:p>
            <a:r>
              <a:rPr lang="en-US" dirty="0"/>
              <a:t>“Robinson Crusoe” was written by a) Lewis Carroll b) Daniel Defoe c) Alan Milne.</a:t>
            </a:r>
          </a:p>
          <a:p>
            <a:r>
              <a:rPr lang="en-US" dirty="0"/>
              <a:t>The traditional Christmas meal in England is a) roast turkey b) fish and chips c) porridge.</a:t>
            </a:r>
          </a:p>
          <a:p>
            <a:endParaRPr lang="ru-RU" dirty="0"/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431" y="3157278"/>
            <a:ext cx="858336" cy="910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1289" y="4028135"/>
            <a:ext cx="858336" cy="910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146" y="4368533"/>
            <a:ext cx="858336" cy="910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7643" y="5153739"/>
            <a:ext cx="988700" cy="1048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2810" y="5502406"/>
            <a:ext cx="858336" cy="910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0552" y="3234451"/>
            <a:ext cx="858336" cy="9101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815" y="3937116"/>
            <a:ext cx="858336" cy="910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4157" y="4272377"/>
            <a:ext cx="858336" cy="910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821" y="4847296"/>
            <a:ext cx="858336" cy="910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626" y="5456896"/>
            <a:ext cx="858336" cy="9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Station 8 -“Word Station” The task is to choose the odd </a:t>
            </a:r>
            <a:r>
              <a:rPr lang="en-US" dirty="0" smtClean="0"/>
              <a:t>word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doctor, sportsman, teacher, children, actor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pen, book, TV set, pencil, desk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teacher</a:t>
            </a:r>
            <a:r>
              <a:rPr lang="en-US" b="1" dirty="0"/>
              <a:t>,</a:t>
            </a:r>
            <a:r>
              <a:rPr lang="en-US" dirty="0"/>
              <a:t> English, History, Literature, Russian.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en-US" dirty="0" smtClean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orange, black, yellow, green, dog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lemon, tree, orange, banana, apple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basketball, volleyball, hockey, baseball, music.</a:t>
            </a:r>
          </a:p>
          <a:p>
            <a:endParaRPr lang="ru-RU" dirty="0"/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536" y="3257006"/>
            <a:ext cx="573061" cy="609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6639" y="3287488"/>
            <a:ext cx="573061" cy="609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153" y="4140926"/>
            <a:ext cx="573061" cy="609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330" y="4110447"/>
            <a:ext cx="573061" cy="609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1980" y="4928614"/>
            <a:ext cx="573061" cy="609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6357" y="5311792"/>
            <a:ext cx="573061" cy="6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9. </a:t>
            </a:r>
            <a:r>
              <a:rPr lang="en-US" dirty="0"/>
              <a:t>“</a:t>
            </a:r>
            <a:r>
              <a:rPr lang="en-US" b="1" dirty="0"/>
              <a:t>Grammar station” 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200" dirty="0" smtClean="0"/>
              <a:t>I </a:t>
            </a:r>
            <a:r>
              <a:rPr lang="en-US" sz="3200" dirty="0"/>
              <a:t>____ fine.</a:t>
            </a:r>
          </a:p>
          <a:p>
            <a:r>
              <a:rPr lang="en-US" sz="3200" dirty="0" smtClean="0"/>
              <a:t>You </a:t>
            </a:r>
            <a:r>
              <a:rPr lang="en-US" sz="3200" dirty="0"/>
              <a:t>____from England.</a:t>
            </a:r>
          </a:p>
          <a:p>
            <a:r>
              <a:rPr lang="en-US" sz="3200" dirty="0" smtClean="0"/>
              <a:t>He </a:t>
            </a:r>
            <a:r>
              <a:rPr lang="en-US" sz="3200" dirty="0"/>
              <a:t>____strong.</a:t>
            </a:r>
          </a:p>
          <a:p>
            <a:r>
              <a:rPr lang="en-US" sz="3200" dirty="0" smtClean="0"/>
              <a:t>My </a:t>
            </a:r>
            <a:r>
              <a:rPr lang="en-US" sz="3200" dirty="0"/>
              <a:t>friends ____doctors.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en-US" dirty="0" smtClean="0"/>
              <a:t>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3200" dirty="0" smtClean="0"/>
              <a:t>She </a:t>
            </a:r>
            <a:r>
              <a:rPr lang="en-US" sz="3200" dirty="0"/>
              <a:t>____busy.</a:t>
            </a:r>
          </a:p>
          <a:p>
            <a:r>
              <a:rPr lang="en-US" sz="3200" dirty="0" smtClean="0"/>
              <a:t>They </a:t>
            </a:r>
            <a:r>
              <a:rPr lang="en-US" sz="3200" dirty="0"/>
              <a:t>____British.</a:t>
            </a:r>
          </a:p>
          <a:p>
            <a:r>
              <a:rPr lang="en-US" sz="3200" dirty="0" smtClean="0"/>
              <a:t>My </a:t>
            </a:r>
            <a:r>
              <a:rPr lang="en-US" sz="3200" dirty="0"/>
              <a:t>mother ____kind.</a:t>
            </a:r>
          </a:p>
          <a:p>
            <a:r>
              <a:rPr lang="en-US" sz="3200" dirty="0" smtClean="0"/>
              <a:t>This </a:t>
            </a:r>
            <a:r>
              <a:rPr lang="en-US" sz="3200" dirty="0"/>
              <a:t>cat ____fat.</a:t>
            </a:r>
          </a:p>
          <a:p>
            <a:endParaRPr lang="ru-RU" dirty="0"/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3326" y="2916291"/>
            <a:ext cx="609578" cy="4819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7143" y="4216223"/>
            <a:ext cx="868680" cy="4332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6126" y="2965013"/>
            <a:ext cx="868680" cy="4332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2743" y="4229706"/>
            <a:ext cx="868680" cy="4332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0229" y="4850977"/>
            <a:ext cx="868680" cy="4332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3012" y="3543672"/>
            <a:ext cx="722811" cy="5421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835" y="4796548"/>
            <a:ext cx="722811" cy="542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1333" y="3543672"/>
            <a:ext cx="722811" cy="54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6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Station 10 - </a:t>
            </a:r>
            <a:r>
              <a:rPr lang="en-US" dirty="0" smtClean="0"/>
              <a:t>“</a:t>
            </a:r>
            <a:r>
              <a:rPr lang="en-US" b="1" dirty="0" smtClean="0"/>
              <a:t>Puzzles</a:t>
            </a:r>
            <a:r>
              <a:rPr lang="en-US" dirty="0" smtClean="0"/>
              <a:t>”.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16245" y="6607633"/>
            <a:ext cx="4800600" cy="632529"/>
          </a:xfrm>
        </p:spPr>
        <p:txBody>
          <a:bodyPr/>
          <a:lstStyle/>
          <a:p>
            <a:r>
              <a:rPr lang="en-US" b="0" dirty="0" smtClean="0"/>
              <a:t>hunt</a:t>
            </a:r>
            <a:endParaRPr lang="ru-RU" b="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2728" y="1721254"/>
            <a:ext cx="1512026" cy="46982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FIGHT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golden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8741" y="4261620"/>
            <a:ext cx="4115481" cy="2264364"/>
          </a:xfrm>
          <a:prstGeom prst="rect">
            <a:avLst/>
          </a:prstGeom>
        </p:spPr>
      </p:pic>
      <p:pic>
        <p:nvPicPr>
          <p:cNvPr id="5124" name="Picture 4" descr="https://like2teach.tmweb.ru/fun/fun_images/rebus_25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078" y="2515897"/>
            <a:ext cx="4748045" cy="299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like2teach.tmweb.ru/fun/fun_images/rebus_24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76" y="1583506"/>
            <a:ext cx="2083663" cy="259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2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u="sng" dirty="0" smtClean="0"/>
              <a:t>The </a:t>
            </a:r>
            <a:r>
              <a:rPr lang="en-US" u="sng" dirty="0"/>
              <a:t>game has </a:t>
            </a:r>
            <a:r>
              <a:rPr lang="en-US" u="sng" dirty="0" smtClean="0"/>
              <a:t>10 stations: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Food.</a:t>
            </a:r>
          </a:p>
          <a:p>
            <a:r>
              <a:rPr lang="en-US" dirty="0"/>
              <a:t>The ABC game.</a:t>
            </a:r>
          </a:p>
          <a:p>
            <a:r>
              <a:rPr lang="en-US" dirty="0"/>
              <a:t>A magic 5.</a:t>
            </a:r>
          </a:p>
          <a:p>
            <a:r>
              <a:rPr lang="en-US" dirty="0"/>
              <a:t>Parts and wholes.</a:t>
            </a:r>
          </a:p>
          <a:p>
            <a:r>
              <a:rPr lang="en-US" dirty="0"/>
              <a:t>Proverbs and sayings.</a:t>
            </a:r>
          </a:p>
          <a:p>
            <a:r>
              <a:rPr lang="en-US" dirty="0"/>
              <a:t>A tongue-twister.</a:t>
            </a:r>
          </a:p>
          <a:p>
            <a:r>
              <a:rPr lang="en-US" dirty="0"/>
              <a:t>Great Britain.</a:t>
            </a:r>
          </a:p>
          <a:p>
            <a:r>
              <a:rPr lang="en-US" dirty="0"/>
              <a:t>The right choice.</a:t>
            </a:r>
          </a:p>
          <a:p>
            <a:r>
              <a:rPr lang="en-US" dirty="0"/>
              <a:t>Word Station.</a:t>
            </a:r>
          </a:p>
          <a:p>
            <a:r>
              <a:rPr lang="en-US" dirty="0"/>
              <a:t>Grammar </a:t>
            </a:r>
            <a:r>
              <a:rPr lang="en-US" dirty="0" smtClean="0"/>
              <a:t>Station</a:t>
            </a:r>
          </a:p>
          <a:p>
            <a:r>
              <a:rPr lang="en-US" dirty="0"/>
              <a:t>Puzzles.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4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591" y="1128451"/>
            <a:ext cx="4148508" cy="26398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en-US" dirty="0" smtClean="0"/>
              <a:t>Two teams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4751" y="2812869"/>
            <a:ext cx="3001191" cy="3075214"/>
          </a:xfrm>
        </p:spPr>
        <p:txBody>
          <a:bodyPr/>
          <a:lstStyle/>
          <a:p>
            <a:r>
              <a:rPr lang="en-US" dirty="0" smtClean="0"/>
              <a:t>Name 1 team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1-                  6 -</a:t>
            </a:r>
          </a:p>
          <a:p>
            <a:pPr marL="0" indent="0">
              <a:buNone/>
            </a:pPr>
            <a:r>
              <a:rPr lang="ru-RU" dirty="0" smtClean="0"/>
              <a:t>2-                  7 -</a:t>
            </a:r>
          </a:p>
          <a:p>
            <a:pPr marL="0" indent="0">
              <a:buNone/>
            </a:pPr>
            <a:r>
              <a:rPr lang="ru-RU" dirty="0" smtClean="0"/>
              <a:t>3-                  8- </a:t>
            </a:r>
          </a:p>
          <a:p>
            <a:pPr marL="0" indent="0">
              <a:buNone/>
            </a:pPr>
            <a:r>
              <a:rPr lang="ru-RU" dirty="0" smtClean="0"/>
              <a:t>4-                  9 - </a:t>
            </a:r>
          </a:p>
          <a:p>
            <a:pPr marL="0" indent="0">
              <a:buNone/>
            </a:pPr>
            <a:r>
              <a:rPr lang="ru-RU" dirty="0" smtClean="0"/>
              <a:t>5-                  10 -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03474" y="2830286"/>
            <a:ext cx="3244922" cy="3075214"/>
          </a:xfrm>
        </p:spPr>
        <p:txBody>
          <a:bodyPr/>
          <a:lstStyle/>
          <a:p>
            <a:r>
              <a:rPr lang="en-US" dirty="0"/>
              <a:t>Name </a:t>
            </a:r>
            <a:r>
              <a:rPr lang="ru-RU" dirty="0" smtClean="0"/>
              <a:t>2</a:t>
            </a:r>
            <a:r>
              <a:rPr lang="en-US" dirty="0" smtClean="0"/>
              <a:t> </a:t>
            </a:r>
            <a:r>
              <a:rPr lang="en-US" dirty="0"/>
              <a:t>team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1-                  6 -</a:t>
            </a:r>
          </a:p>
          <a:p>
            <a:pPr marL="0" indent="0">
              <a:buNone/>
            </a:pPr>
            <a:r>
              <a:rPr lang="ru-RU" dirty="0"/>
              <a:t>2-                  7 -</a:t>
            </a:r>
          </a:p>
          <a:p>
            <a:pPr marL="0" indent="0">
              <a:buNone/>
            </a:pPr>
            <a:r>
              <a:rPr lang="ru-RU" dirty="0"/>
              <a:t>3-                  8- </a:t>
            </a:r>
          </a:p>
          <a:p>
            <a:pPr marL="0" indent="0">
              <a:buNone/>
            </a:pPr>
            <a:r>
              <a:rPr lang="ru-RU" dirty="0"/>
              <a:t>4-                  9 - </a:t>
            </a:r>
          </a:p>
          <a:p>
            <a:pPr marL="0" indent="0">
              <a:buNone/>
            </a:pPr>
            <a:r>
              <a:rPr lang="ru-RU" dirty="0"/>
              <a:t>5-                  10 -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402" y="4214947"/>
            <a:ext cx="640080" cy="640080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397" y="4214947"/>
            <a:ext cx="640080" cy="640080"/>
          </a:xfrm>
          <a:prstGeom prst="rect">
            <a:avLst/>
          </a:prstGeom>
        </p:spPr>
      </p:pic>
      <p:pic>
        <p:nvPicPr>
          <p:cNvPr id="2050" name="Picture 2" descr="https://upload.wikimedia.org/wikipedia/commons/thumb/d/d8/Twemoji_33-20e3.svg/1024px-Twemoji_33-20e3.svg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392" y="4181202"/>
            <a:ext cx="707571" cy="70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a658928580a41ec4919e35a513d5c9e0_l-5884718-images-thumbs&amp;ref=rim&amp;n=13&amp;w=1080&amp;h=1080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878" y="4198074"/>
            <a:ext cx="758646" cy="67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upload.wikimedia.org/wikipedia/commons/thumb/0/05/Number_5_in_light_blue_rounded_square.svg/1024px-Number_5_in_light_blue_rounded_square.svg.png?20170418145350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150" y="4186098"/>
            <a:ext cx="731525" cy="70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p7.hiclipart.com/preview/984/800/948/iphone-3gs-iphone-4s-ios-6-6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402" y="5047432"/>
            <a:ext cx="648245" cy="64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90745" y="5022682"/>
            <a:ext cx="672995" cy="672995"/>
          </a:xfrm>
          <a:prstGeom prst="rect">
            <a:avLst/>
          </a:prstGeom>
        </p:spPr>
      </p:pic>
      <p:pic>
        <p:nvPicPr>
          <p:cNvPr id="11" name="Рисунок 10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81900" y="4950277"/>
            <a:ext cx="842554" cy="842554"/>
          </a:xfrm>
          <a:prstGeom prst="rect">
            <a:avLst/>
          </a:prstGeom>
        </p:spPr>
      </p:pic>
      <p:pic>
        <p:nvPicPr>
          <p:cNvPr id="12" name="Рисунок 11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170571" y="5022682"/>
            <a:ext cx="738253" cy="738253"/>
          </a:xfrm>
          <a:prstGeom prst="rect">
            <a:avLst/>
          </a:prstGeom>
        </p:spPr>
      </p:pic>
      <p:pic>
        <p:nvPicPr>
          <p:cNvPr id="13" name="Рисунок 12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992151" y="5004712"/>
            <a:ext cx="836856" cy="78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1.</a:t>
            </a:r>
            <a:r>
              <a:rPr lang="en-US" dirty="0"/>
              <a:t> </a:t>
            </a:r>
            <a:r>
              <a:rPr lang="en-US" b="1" dirty="0"/>
              <a:t>«Food»: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465505"/>
            <a:ext cx="4800600" cy="632529"/>
          </a:xfrm>
        </p:spPr>
        <p:txBody>
          <a:bodyPr/>
          <a:lstStyle/>
          <a:p>
            <a:r>
              <a:rPr lang="en-US" dirty="0" smtClean="0"/>
              <a:t>1 team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7300" y="2098035"/>
            <a:ext cx="4800600" cy="412859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Ростом </a:t>
            </a:r>
            <a:r>
              <a:rPr lang="ru-RU" dirty="0"/>
              <a:t>я своим горжусь –с детства пил томатный.(</a:t>
            </a:r>
            <a:r>
              <a:rPr lang="ru-RU" dirty="0" err="1"/>
              <a:t>juice</a:t>
            </a:r>
            <a:r>
              <a:rPr lang="ru-RU" dirty="0"/>
              <a:t>)</a:t>
            </a:r>
          </a:p>
          <a:p>
            <a:r>
              <a:rPr lang="ru-RU" dirty="0" smtClean="0"/>
              <a:t>Я </a:t>
            </a:r>
            <a:r>
              <a:rPr lang="ru-RU" dirty="0"/>
              <a:t>его хоть банку съем -из клубники вкусен.(</a:t>
            </a:r>
            <a:r>
              <a:rPr lang="ru-RU" dirty="0" err="1"/>
              <a:t>jam</a:t>
            </a:r>
            <a:r>
              <a:rPr lang="ru-RU" dirty="0"/>
              <a:t>)</a:t>
            </a:r>
          </a:p>
          <a:p>
            <a:r>
              <a:rPr lang="ru-RU" dirty="0" smtClean="0"/>
              <a:t>Прежде </a:t>
            </a:r>
            <a:r>
              <a:rPr lang="ru-RU" dirty="0"/>
              <a:t>чем пойти в свой колледж, съешь тарелку манной.(</a:t>
            </a:r>
            <a:r>
              <a:rPr lang="ru-RU" dirty="0" err="1"/>
              <a:t>porridge</a:t>
            </a:r>
            <a:r>
              <a:rPr lang="ru-RU" dirty="0"/>
              <a:t> )</a:t>
            </a:r>
          </a:p>
          <a:p>
            <a:r>
              <a:rPr lang="ru-RU" dirty="0" smtClean="0"/>
              <a:t>От </a:t>
            </a:r>
            <a:r>
              <a:rPr lang="ru-RU" dirty="0"/>
              <a:t>жары сейчас сгорим! Ох, подайте нам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 err="1"/>
              <a:t>ice-cream</a:t>
            </a:r>
            <a:r>
              <a:rPr lang="ru-RU" dirty="0"/>
              <a:t>)</a:t>
            </a:r>
          </a:p>
          <a:p>
            <a:r>
              <a:rPr lang="ru-RU" dirty="0" smtClean="0"/>
              <a:t> </a:t>
            </a:r>
            <a:r>
              <a:rPr lang="ru-RU" dirty="0"/>
              <a:t>Запах чудесный, нельзя ошибиться! Это ж, друзья, итальянская.(</a:t>
            </a:r>
            <a:r>
              <a:rPr lang="ru-RU" dirty="0" err="1"/>
              <a:t>pizza</a:t>
            </a:r>
            <a:r>
              <a:rPr lang="ru-RU" dirty="0"/>
              <a:t> )</a:t>
            </a:r>
          </a:p>
          <a:p>
            <a:r>
              <a:rPr lang="ru-RU" dirty="0" smtClean="0"/>
              <a:t>Её </a:t>
            </a:r>
            <a:r>
              <a:rPr lang="ru-RU" dirty="0"/>
              <a:t>мы не сыпем ну только лишь в торт - супы и котлеты безвкусны без.(</a:t>
            </a:r>
            <a:r>
              <a:rPr lang="ru-RU" dirty="0" err="1"/>
              <a:t>salt</a:t>
            </a:r>
            <a:r>
              <a:rPr lang="ru-RU" dirty="0"/>
              <a:t>)</a:t>
            </a:r>
          </a:p>
          <a:p>
            <a:r>
              <a:rPr lang="ru-RU" dirty="0" smtClean="0"/>
              <a:t>Пил </a:t>
            </a:r>
            <a:r>
              <a:rPr lang="ru-RU" dirty="0"/>
              <a:t>я чай в гостях у друга, всыпал в чай шесть ложек.(</a:t>
            </a:r>
            <a:r>
              <a:rPr lang="ru-RU" dirty="0" err="1"/>
              <a:t>sugar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465505"/>
            <a:ext cx="4800600" cy="632529"/>
          </a:xfrm>
        </p:spPr>
        <p:txBody>
          <a:bodyPr/>
          <a:lstStyle/>
          <a:p>
            <a:r>
              <a:rPr lang="en-US" dirty="0" smtClean="0"/>
              <a:t>2 team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32050" y="2098034"/>
            <a:ext cx="5302414" cy="4389852"/>
          </a:xfrm>
        </p:spPr>
        <p:txBody>
          <a:bodyPr>
            <a:noAutofit/>
          </a:bodyPr>
          <a:lstStyle/>
          <a:p>
            <a:r>
              <a:rPr lang="ru-RU" sz="1700" dirty="0"/>
              <a:t> В клетке лев рычит, шумит</a:t>
            </a:r>
            <a:r>
              <a:rPr lang="ru-RU" sz="1700" dirty="0" smtClean="0"/>
              <a:t>,</a:t>
            </a:r>
            <a:r>
              <a:rPr lang="en-US" sz="1700" dirty="0" smtClean="0"/>
              <a:t> </a:t>
            </a:r>
            <a:r>
              <a:rPr lang="ru-RU" sz="1700" dirty="0" smtClean="0"/>
              <a:t>чтоб </a:t>
            </a:r>
            <a:r>
              <a:rPr lang="ru-RU" sz="1700" dirty="0"/>
              <a:t>на ужин дали.(</a:t>
            </a:r>
            <a:r>
              <a:rPr lang="ru-RU" sz="1700" dirty="0" err="1"/>
              <a:t>meat</a:t>
            </a:r>
            <a:r>
              <a:rPr lang="ru-RU" sz="1700" dirty="0" smtClean="0"/>
              <a:t>)</a:t>
            </a:r>
            <a:endParaRPr lang="ru-RU" sz="1700" dirty="0"/>
          </a:p>
          <a:p>
            <a:r>
              <a:rPr lang="ru-RU" sz="1700" dirty="0" smtClean="0"/>
              <a:t> </a:t>
            </a:r>
            <a:r>
              <a:rPr lang="ru-RU" sz="1700" dirty="0"/>
              <a:t>Сажая её, вы трудитесь, потейте - по осени будет к обеду.(</a:t>
            </a:r>
            <a:r>
              <a:rPr lang="ru-RU" sz="1700" dirty="0" err="1"/>
              <a:t>potato</a:t>
            </a:r>
            <a:r>
              <a:rPr lang="ru-RU" sz="1700" dirty="0" smtClean="0"/>
              <a:t>)</a:t>
            </a:r>
            <a:endParaRPr lang="ru-RU" sz="1700" dirty="0"/>
          </a:p>
          <a:p>
            <a:r>
              <a:rPr lang="ru-RU" sz="1700" dirty="0" smtClean="0"/>
              <a:t>Знают </a:t>
            </a:r>
            <a:r>
              <a:rPr lang="ru-RU" sz="1700" dirty="0"/>
              <a:t>дети: обезьяна любит фрукт, что звать.(</a:t>
            </a:r>
            <a:r>
              <a:rPr lang="ru-RU" sz="1700" dirty="0" err="1"/>
              <a:t>banana</a:t>
            </a:r>
            <a:r>
              <a:rPr lang="ru-RU" sz="1700" dirty="0" smtClean="0"/>
              <a:t>)</a:t>
            </a:r>
            <a:endParaRPr lang="ru-RU" sz="1700" dirty="0"/>
          </a:p>
          <a:p>
            <a:r>
              <a:rPr lang="ru-RU" sz="1700" dirty="0" smtClean="0"/>
              <a:t>Подкислит </a:t>
            </a:r>
            <a:r>
              <a:rPr lang="ru-RU" sz="1700" dirty="0"/>
              <a:t>нам крем он - сочный, </a:t>
            </a:r>
            <a:r>
              <a:rPr lang="ru-RU" sz="1700" dirty="0" smtClean="0"/>
              <a:t>кислый. </a:t>
            </a:r>
            <a:r>
              <a:rPr lang="en-US" sz="1700" dirty="0" smtClean="0"/>
              <a:t>(lemon</a:t>
            </a:r>
            <a:r>
              <a:rPr lang="ru-RU" sz="1700" dirty="0" smtClean="0"/>
              <a:t>)</a:t>
            </a:r>
            <a:endParaRPr lang="ru-RU" sz="1700" dirty="0"/>
          </a:p>
          <a:p>
            <a:r>
              <a:rPr lang="ru-RU" sz="1700" dirty="0" smtClean="0"/>
              <a:t>Взрослые</a:t>
            </a:r>
            <a:r>
              <a:rPr lang="ru-RU" sz="1700" dirty="0"/>
              <a:t>, детки, ни капли не врут: нужны для здоровья и роста вам.(</a:t>
            </a:r>
            <a:r>
              <a:rPr lang="ru-RU" sz="1700" dirty="0" err="1"/>
              <a:t>fruit</a:t>
            </a:r>
            <a:r>
              <a:rPr lang="ru-RU" sz="1700" dirty="0" smtClean="0"/>
              <a:t>)</a:t>
            </a:r>
            <a:endParaRPr lang="ru-RU" sz="1700" dirty="0"/>
          </a:p>
          <a:p>
            <a:r>
              <a:rPr lang="ru-RU" sz="1700" dirty="0" smtClean="0"/>
              <a:t>Нужен </a:t>
            </a:r>
            <a:r>
              <a:rPr lang="ru-RU" sz="1700" dirty="0"/>
              <a:t>всем нам на обед пышный, вкусный, свежий.(</a:t>
            </a:r>
            <a:r>
              <a:rPr lang="ru-RU" sz="1700" dirty="0" err="1" smtClean="0"/>
              <a:t>bread</a:t>
            </a:r>
            <a:r>
              <a:rPr lang="en-US" sz="1700" dirty="0"/>
              <a:t>)</a:t>
            </a:r>
            <a:endParaRPr lang="ru-RU" sz="1700" dirty="0"/>
          </a:p>
          <a:p>
            <a:r>
              <a:rPr lang="ru-RU" sz="1700" dirty="0" smtClean="0"/>
              <a:t>Всех </a:t>
            </a:r>
            <a:r>
              <a:rPr lang="ru-RU" sz="1700" dirty="0"/>
              <a:t>фотографов каприз - нам сказать всем слово.(</a:t>
            </a:r>
            <a:r>
              <a:rPr lang="ru-RU" sz="1700" dirty="0" err="1"/>
              <a:t>cheese</a:t>
            </a:r>
            <a:r>
              <a:rPr lang="ru-RU" sz="1700" dirty="0"/>
              <a:t>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2566262" y="2347535"/>
            <a:ext cx="568824" cy="3200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617" y="2917093"/>
            <a:ext cx="503014" cy="2830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86" y="3481477"/>
            <a:ext cx="975360" cy="2632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022" y="4080284"/>
            <a:ext cx="1067544" cy="3213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194" y="4646411"/>
            <a:ext cx="660045" cy="2782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200" y="5216433"/>
            <a:ext cx="518490" cy="2917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578" y="5782491"/>
            <a:ext cx="709376" cy="2808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80" y="2436370"/>
            <a:ext cx="664246" cy="294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17" y="3125441"/>
            <a:ext cx="828283" cy="23765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80" y="3760833"/>
            <a:ext cx="837817" cy="30861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909" y="4107903"/>
            <a:ext cx="731520" cy="37011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874" y="4785554"/>
            <a:ext cx="574766" cy="3233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520" y="5412377"/>
            <a:ext cx="657980" cy="37011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17" y="6086816"/>
            <a:ext cx="770480" cy="328204"/>
          </a:xfrm>
          <a:prstGeom prst="rect">
            <a:avLst/>
          </a:prstGeom>
        </p:spPr>
      </p:pic>
      <p:pic>
        <p:nvPicPr>
          <p:cNvPr id="21" name="Рисунок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42766" y="6487886"/>
            <a:ext cx="657980" cy="37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7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2. “The ABC game”.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9746" y="2530879"/>
            <a:ext cx="4800600" cy="29963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L                    I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A                                 U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S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A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                           T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R                       A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2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33864" y="2530879"/>
            <a:ext cx="4800600" cy="38077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                    L                                                       </a:t>
            </a:r>
            <a:r>
              <a:rPr lang="en-US" sz="2800" dirty="0"/>
              <a:t>T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        N             D</a:t>
            </a:r>
          </a:p>
          <a:p>
            <a:pPr marL="0" indent="0">
              <a:buNone/>
            </a:pPr>
            <a:r>
              <a:rPr lang="en-US" sz="2800" dirty="0"/>
              <a:t> A               C                      O</a:t>
            </a:r>
          </a:p>
          <a:p>
            <a:pPr marL="0" indent="0">
              <a:buNone/>
            </a:pPr>
            <a:r>
              <a:rPr lang="en-US" sz="2800" dirty="0"/>
              <a:t>                             S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982" y="2130641"/>
            <a:ext cx="326228" cy="45364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3897" y="6373612"/>
            <a:ext cx="861134" cy="48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7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Station 3. “A magic 5”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4295" y="2044259"/>
            <a:ext cx="4800600" cy="632529"/>
          </a:xfrm>
        </p:spPr>
        <p:txBody>
          <a:bodyPr/>
          <a:lstStyle/>
          <a:p>
            <a:r>
              <a:rPr lang="en-US" dirty="0" smtClean="0"/>
              <a:t>   1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</a:t>
            </a:r>
            <a:r>
              <a:rPr lang="en-US" dirty="0" smtClean="0"/>
              <a:t> Say </a:t>
            </a:r>
            <a:r>
              <a:rPr lang="en-US" dirty="0"/>
              <a:t>or sing the English alphabet.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2</a:t>
            </a:r>
            <a:r>
              <a:rPr lang="en-US" dirty="0" smtClean="0"/>
              <a:t> Name </a:t>
            </a:r>
            <a:r>
              <a:rPr lang="en-US" dirty="0"/>
              <a:t>5 </a:t>
            </a:r>
            <a:r>
              <a:rPr lang="en-US" dirty="0" smtClean="0"/>
              <a:t>colors.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3</a:t>
            </a:r>
            <a:r>
              <a:rPr lang="en-US" dirty="0" smtClean="0"/>
              <a:t> Name </a:t>
            </a:r>
            <a:r>
              <a:rPr lang="en-US" dirty="0"/>
              <a:t>5 sorts of vegetables.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4</a:t>
            </a:r>
            <a:r>
              <a:rPr lang="en-US" dirty="0" smtClean="0"/>
              <a:t> Name </a:t>
            </a:r>
            <a:r>
              <a:rPr lang="en-US" dirty="0"/>
              <a:t>5 school subjects.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5</a:t>
            </a:r>
            <a:r>
              <a:rPr lang="en-US" dirty="0" smtClean="0"/>
              <a:t> Name </a:t>
            </a:r>
            <a:r>
              <a:rPr lang="en-US" dirty="0"/>
              <a:t>5 domestic animals.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6</a:t>
            </a:r>
            <a:r>
              <a:rPr lang="en-US" dirty="0" smtClean="0"/>
              <a:t> Name </a:t>
            </a:r>
            <a:r>
              <a:rPr lang="en-US" dirty="0"/>
              <a:t>5 sorts of fruit.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854791"/>
            <a:ext cx="4800600" cy="866334"/>
          </a:xfrm>
        </p:spPr>
        <p:txBody>
          <a:bodyPr/>
          <a:lstStyle/>
          <a:p>
            <a:r>
              <a:rPr lang="en-US" dirty="0" smtClean="0"/>
              <a:t>2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</a:t>
            </a:r>
            <a:r>
              <a:rPr lang="en-US" dirty="0" smtClean="0"/>
              <a:t> Name </a:t>
            </a:r>
            <a:r>
              <a:rPr lang="en-US" dirty="0"/>
              <a:t>5 sports.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2</a:t>
            </a:r>
            <a:r>
              <a:rPr lang="en-US" dirty="0" smtClean="0"/>
              <a:t> Name </a:t>
            </a:r>
            <a:r>
              <a:rPr lang="en-US" dirty="0"/>
              <a:t>5 professions.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3</a:t>
            </a:r>
            <a:r>
              <a:rPr lang="en-US" dirty="0" smtClean="0"/>
              <a:t> Name </a:t>
            </a:r>
            <a:r>
              <a:rPr lang="en-US" dirty="0"/>
              <a:t>5 things that people wear.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4</a:t>
            </a:r>
            <a:r>
              <a:rPr lang="en-US" dirty="0" smtClean="0"/>
              <a:t> Name </a:t>
            </a:r>
            <a:r>
              <a:rPr lang="en-US" dirty="0"/>
              <a:t>5 English names.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5</a:t>
            </a:r>
            <a:r>
              <a:rPr lang="en-US" dirty="0" smtClean="0"/>
              <a:t> Name </a:t>
            </a:r>
            <a:r>
              <a:rPr lang="en-US" dirty="0"/>
              <a:t>5 English-speaking countries.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6</a:t>
            </a:r>
            <a:r>
              <a:rPr lang="en-US" dirty="0" smtClean="0"/>
              <a:t> Name </a:t>
            </a:r>
            <a:r>
              <a:rPr lang="en-US" dirty="0"/>
              <a:t>5 wild animals.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18730"/>
              </p:ext>
            </p:extLst>
          </p:nvPr>
        </p:nvGraphicFramePr>
        <p:xfrm>
          <a:off x="8221046" y="1874517"/>
          <a:ext cx="1626236" cy="731520"/>
        </p:xfrm>
        <a:graphic>
          <a:graphicData uri="http://schemas.openxmlformats.org/drawingml/2006/table">
            <a:tbl>
              <a:tblPr/>
              <a:tblGrid>
                <a:gridCol w="406559"/>
                <a:gridCol w="406559"/>
                <a:gridCol w="406559"/>
                <a:gridCol w="406559"/>
              </a:tblGrid>
              <a:tr h="35333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3337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004202"/>
              </p:ext>
            </p:extLst>
          </p:nvPr>
        </p:nvGraphicFramePr>
        <p:xfrm>
          <a:off x="2844482" y="1849671"/>
          <a:ext cx="1626236" cy="731520"/>
        </p:xfrm>
        <a:graphic>
          <a:graphicData uri="http://schemas.openxmlformats.org/drawingml/2006/table">
            <a:tbl>
              <a:tblPr/>
              <a:tblGrid>
                <a:gridCol w="406559"/>
                <a:gridCol w="406559"/>
                <a:gridCol w="406559"/>
                <a:gridCol w="406559"/>
              </a:tblGrid>
              <a:tr h="346616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616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648" y="2931883"/>
            <a:ext cx="3309399" cy="40244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2931883"/>
            <a:ext cx="3903506" cy="33948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48" y="3395392"/>
            <a:ext cx="3309399" cy="31466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3395392"/>
            <a:ext cx="3903506" cy="314667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48" y="3818730"/>
            <a:ext cx="3309399" cy="27954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827" y="3834084"/>
            <a:ext cx="3912543" cy="35096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112" y="4206941"/>
            <a:ext cx="3309399" cy="38005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4206942"/>
            <a:ext cx="3903507" cy="38005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648" y="4644132"/>
            <a:ext cx="3309399" cy="32675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900" y="4644133"/>
            <a:ext cx="3894471" cy="39737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111" y="5083876"/>
            <a:ext cx="3309399" cy="375734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900" y="5098651"/>
            <a:ext cx="3894471" cy="346440"/>
          </a:xfrm>
          <a:prstGeom prst="rect">
            <a:avLst/>
          </a:prstGeom>
        </p:spPr>
      </p:pic>
      <p:pic>
        <p:nvPicPr>
          <p:cNvPr id="43" name="Рисунок 4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3262" y="6227582"/>
            <a:ext cx="1133326" cy="63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4. “Parts and wholes</a:t>
            </a:r>
            <a:r>
              <a:rPr lang="en-US" b="1" dirty="0" smtClean="0"/>
              <a:t>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team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Mirror eye a is a good </a:t>
            </a:r>
            <a:r>
              <a:rPr lang="en-US" dirty="0"/>
              <a:t>friend's</a:t>
            </a:r>
            <a:endParaRPr lang="ru-RU" dirty="0" smtClean="0"/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A friend's eye is a good </a:t>
            </a:r>
            <a:r>
              <a:rPr lang="en-US" b="1" dirty="0" smtClean="0">
                <a:solidFill>
                  <a:schemeClr val="accent1"/>
                </a:solidFill>
              </a:rPr>
              <a:t>mirror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Never late better than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Better </a:t>
            </a:r>
            <a:r>
              <a:rPr lang="en-US" b="1" dirty="0">
                <a:solidFill>
                  <a:schemeClr val="accent1"/>
                </a:solidFill>
              </a:rPr>
              <a:t>late than never.</a:t>
            </a:r>
          </a:p>
          <a:p>
            <a:r>
              <a:rPr lang="en-US" dirty="0" smtClean="0"/>
              <a:t>Up eight seven – times fall stand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Fall seven </a:t>
            </a:r>
            <a:r>
              <a:rPr lang="en-US" b="1" dirty="0" smtClean="0">
                <a:solidFill>
                  <a:schemeClr val="accent1"/>
                </a:solidFill>
              </a:rPr>
              <a:t>times - </a:t>
            </a:r>
            <a:r>
              <a:rPr lang="en-US" b="1" dirty="0">
                <a:solidFill>
                  <a:schemeClr val="accent1"/>
                </a:solidFill>
              </a:rPr>
              <a:t>Stand up eight.</a:t>
            </a:r>
          </a:p>
          <a:p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en-US" dirty="0" smtClean="0"/>
              <a:t> </a:t>
            </a:r>
            <a:r>
              <a:rPr lang="en-US" dirty="0"/>
              <a:t>team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Is medicine laughter the best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Laughter is the best medicine.</a:t>
            </a:r>
          </a:p>
          <a:p>
            <a:r>
              <a:rPr lang="en-US" dirty="0" smtClean="0"/>
              <a:t>Too late it’s never to mend never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It’s never too late to mend.</a:t>
            </a:r>
          </a:p>
          <a:p>
            <a:r>
              <a:rPr lang="en-US" dirty="0" smtClean="0"/>
              <a:t>By cover it’s book a judge don’t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Don’t judge a book by its cover.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116" y="3344529"/>
            <a:ext cx="4026025" cy="4175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3344528"/>
            <a:ext cx="3843146" cy="4175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4233784"/>
            <a:ext cx="3973464" cy="4175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4233784"/>
            <a:ext cx="3843146" cy="4175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7" y="5096691"/>
            <a:ext cx="3973465" cy="4175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864" y="5096691"/>
            <a:ext cx="3843146" cy="417573"/>
          </a:xfrm>
          <a:prstGeom prst="rect">
            <a:avLst/>
          </a:prstGeom>
        </p:spPr>
      </p:pic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8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Station 5. A </a:t>
            </a:r>
            <a:r>
              <a:rPr lang="en-US" b="1" dirty="0" smtClean="0"/>
              <a:t>tongue-twister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23927" y="2607263"/>
            <a:ext cx="4800600" cy="632529"/>
          </a:xfrm>
        </p:spPr>
        <p:txBody>
          <a:bodyPr/>
          <a:lstStyle/>
          <a:p>
            <a:r>
              <a:rPr lang="en-US" dirty="0" smtClean="0"/>
              <a:t>2 points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924625"/>
            <a:ext cx="4800600" cy="632529"/>
          </a:xfrm>
        </p:spPr>
        <p:txBody>
          <a:bodyPr/>
          <a:lstStyle/>
          <a:p>
            <a:r>
              <a:rPr lang="en-US" dirty="0" smtClean="0"/>
              <a:t>5 points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252729" y="2923528"/>
            <a:ext cx="3671648" cy="3460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4511" y="2199633"/>
            <a:ext cx="4500876" cy="43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3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8614083" cy="1493517"/>
          </a:xfrm>
        </p:spPr>
        <p:txBody>
          <a:bodyPr/>
          <a:lstStyle/>
          <a:p>
            <a:r>
              <a:rPr lang="en-US" b="1" dirty="0"/>
              <a:t>Station 6. “Great Britain</a:t>
            </a:r>
            <a:r>
              <a:rPr lang="en-US" b="1" dirty="0" smtClean="0"/>
              <a:t>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874517"/>
            <a:ext cx="4800600" cy="632529"/>
          </a:xfrm>
        </p:spPr>
        <p:txBody>
          <a:bodyPr/>
          <a:lstStyle/>
          <a:p>
            <a:r>
              <a:rPr lang="en-US" dirty="0" smtClean="0"/>
              <a:t>1 point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7300" y="2507045"/>
            <a:ext cx="7799614" cy="4242097"/>
          </a:xfrm>
        </p:spPr>
        <p:txBody>
          <a:bodyPr>
            <a:normAutofit/>
          </a:bodyPr>
          <a:lstStyle/>
          <a:p>
            <a:r>
              <a:rPr lang="en-US" dirty="0"/>
              <a:t>1. What is the official name of Great Britain?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The </a:t>
            </a:r>
            <a:r>
              <a:rPr lang="en-US" dirty="0" smtClean="0"/>
              <a:t>UK)</a:t>
            </a:r>
            <a:endParaRPr lang="en-US" dirty="0"/>
          </a:p>
          <a:p>
            <a:r>
              <a:rPr lang="en-US" dirty="0"/>
              <a:t>2. How many countries does the United Kingdom consist of? (4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3. Name the 4 countries of the UK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England, Scotland, Wales and Northern Ireland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4. What is the capital of the UK? (London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5. What is the capital of Scotland? (Edinburgh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6. What is the capital of Wales? (Cardiff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7. What is the capital of Northern Ireland? (Belfast)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252727" y="2933828"/>
            <a:ext cx="1142129" cy="434206"/>
          </a:xfrm>
          <a:prstGeom prst="rect">
            <a:avLst/>
          </a:prstGeom>
        </p:spPr>
      </p:pic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835" y="6193968"/>
            <a:ext cx="1193754" cy="664032"/>
          </a:xfrm>
          <a:prstGeom prst="rect">
            <a:avLst/>
          </a:prstGeom>
        </p:spPr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699" y="3368034"/>
            <a:ext cx="497696" cy="434206"/>
          </a:xfrm>
          <a:prstGeom prst="rect">
            <a:avLst/>
          </a:prstGeom>
        </p:spPr>
      </p:pic>
      <p:pic>
        <p:nvPicPr>
          <p:cNvPr id="11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727" y="4210242"/>
            <a:ext cx="5278702" cy="434206"/>
          </a:xfrm>
          <a:prstGeom prst="rect">
            <a:avLst/>
          </a:prstGeom>
        </p:spPr>
      </p:pic>
      <p:pic>
        <p:nvPicPr>
          <p:cNvPr id="12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454" y="4712586"/>
            <a:ext cx="1055044" cy="335491"/>
          </a:xfrm>
          <a:prstGeom prst="rect">
            <a:avLst/>
          </a:prstGeom>
        </p:spPr>
      </p:pic>
      <p:pic>
        <p:nvPicPr>
          <p:cNvPr id="13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247" y="5116216"/>
            <a:ext cx="1359844" cy="309224"/>
          </a:xfrm>
          <a:prstGeom prst="rect">
            <a:avLst/>
          </a:prstGeom>
        </p:spPr>
      </p:pic>
      <p:pic>
        <p:nvPicPr>
          <p:cNvPr id="14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054" y="5542182"/>
            <a:ext cx="893935" cy="355025"/>
          </a:xfrm>
          <a:prstGeom prst="rect">
            <a:avLst/>
          </a:prstGeom>
        </p:spPr>
      </p:pic>
      <p:pic>
        <p:nvPicPr>
          <p:cNvPr id="15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5123" y="5992619"/>
            <a:ext cx="893935" cy="3550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7392" y="1795522"/>
            <a:ext cx="3649197" cy="392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3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130</TotalTime>
  <Words>732</Words>
  <Application>Microsoft Office PowerPoint</Application>
  <PresentationFormat>Широкоэкранный</PresentationFormat>
  <Paragraphs>158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Corbel</vt:lpstr>
      <vt:lpstr>Gill Sans MT</vt:lpstr>
      <vt:lpstr>Impact</vt:lpstr>
      <vt:lpstr>Badge</vt:lpstr>
      <vt:lpstr>Exciting  Travelling</vt:lpstr>
      <vt:lpstr> The game has 10 stations:</vt:lpstr>
      <vt:lpstr>                      Two teams</vt:lpstr>
      <vt:lpstr>Station 1. «Food»:</vt:lpstr>
      <vt:lpstr>Station 2. “The ABC game”.</vt:lpstr>
      <vt:lpstr>Station 3. “A magic 5”</vt:lpstr>
      <vt:lpstr>Station 4. “Parts and wholes”</vt:lpstr>
      <vt:lpstr>Station 5. A tongue-twister</vt:lpstr>
      <vt:lpstr>Station 6. “Great Britain”</vt:lpstr>
      <vt:lpstr>Station 7. “The right choice”.</vt:lpstr>
      <vt:lpstr>Station 8 -“Word Station” The task is to choose the odd word</vt:lpstr>
      <vt:lpstr>Station 9. “Grammar station” </vt:lpstr>
      <vt:lpstr>Station 10 - “Puzzles”.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Exciting  Travelling</dc:title>
  <dc:creator>Учетная запись Майкрософт</dc:creator>
  <cp:lastModifiedBy>Учетная запись Майкрософт</cp:lastModifiedBy>
  <cp:revision>14</cp:revision>
  <dcterms:created xsi:type="dcterms:W3CDTF">2023-09-02T09:50:40Z</dcterms:created>
  <dcterms:modified xsi:type="dcterms:W3CDTF">2023-09-02T12:01:27Z</dcterms:modified>
</cp:coreProperties>
</file>