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2"/>
  </p:notesMasterIdLst>
  <p:sldIdLst>
    <p:sldId id="257" r:id="rId2"/>
    <p:sldId id="256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70" r:id="rId15"/>
    <p:sldId id="271" r:id="rId16"/>
    <p:sldId id="272" r:id="rId17"/>
    <p:sldId id="273" r:id="rId18"/>
    <p:sldId id="275" r:id="rId19"/>
    <p:sldId id="274" r:id="rId20"/>
    <p:sldId id="276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DA15D860-80F7-4EAB-8466-5446446F3DAB}">
          <p14:sldIdLst/>
        </p14:section>
        <p14:section name="Раздел без заголовка" id="{B57FBD88-F257-4D50-B916-2EBA701154E7}">
          <p14:sldIdLst>
            <p14:sldId id="257"/>
            <p14:sldId id="256"/>
            <p14:sldId id="258"/>
            <p14:sldId id="259"/>
            <p14:sldId id="260"/>
            <p14:sldId id="261"/>
            <p14:sldId id="262"/>
            <p14:sldId id="263"/>
            <p14:sldId id="264"/>
            <p14:sldId id="265"/>
            <p14:sldId id="266"/>
            <p14:sldId id="267"/>
            <p14:sldId id="268"/>
            <p14:sldId id="270"/>
            <p14:sldId id="271"/>
            <p14:sldId id="272"/>
            <p14:sldId id="273"/>
            <p14:sldId id="275"/>
            <p14:sldId id="274"/>
            <p14:sldId id="276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1" autoAdjust="0"/>
    <p:restoredTop sz="94619" autoAdjust="0"/>
  </p:normalViewPr>
  <p:slideViewPr>
    <p:cSldViewPr>
      <p:cViewPr varScale="1">
        <p:scale>
          <a:sx n="80" d="100"/>
          <a:sy n="80" d="100"/>
        </p:scale>
        <p:origin x="-1590" y="-14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64" d="100"/>
          <a:sy n="64" d="100"/>
        </p:scale>
        <p:origin x="-3294" y="-108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DFE8659-97D3-462D-A331-1220B5624E60}" type="datetimeFigureOut">
              <a:rPr lang="ru-RU" smtClean="0"/>
              <a:t>15.10.2023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AE35839-4281-467B-8AB5-AB272DD8B50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022282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E35839-4281-467B-8AB5-AB272DD8B50B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545635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15.10.2023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15.10.2023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15.10.2023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15.10.2023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15.10.2023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15.10.2023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15.10.2023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43000" y="-1306513"/>
            <a:ext cx="11430000" cy="94773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922459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97325"/>
            <a:ext cx="4608512" cy="6408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3401681"/>
            <a:ext cx="3168352" cy="29323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259227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3845" y="266719"/>
            <a:ext cx="8388424" cy="61003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5" name="Рисунок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4839" y="266719"/>
            <a:ext cx="2790563" cy="26901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4" name="Рисунок 4" descr="Описание: https://uchebnik.mos.ru/system_2/lesson_templates/covers/001/256/278/original/42313_155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19460" y="3353614"/>
            <a:ext cx="2825942" cy="24516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068001" y="6367084"/>
            <a:ext cx="558011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Соотнесите картинки с эпизодами рассказа </a:t>
            </a:r>
          </a:p>
        </p:txBody>
      </p:sp>
    </p:spTree>
    <p:extLst>
      <p:ext uri="{BB962C8B-B14F-4D97-AF65-F5344CB8AC3E}">
        <p14:creationId xmlns:p14="http://schemas.microsoft.com/office/powerpoint/2010/main" val="2091997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71600" y="2019764"/>
            <a:ext cx="7056784" cy="31757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b="1" dirty="0">
                <a:latin typeface="Times New Roman"/>
                <a:ea typeface="Calibri"/>
              </a:rPr>
              <a:t>1 группа</a:t>
            </a:r>
            <a:r>
              <a:rPr lang="ru-RU" dirty="0">
                <a:latin typeface="Times New Roman"/>
                <a:ea typeface="Calibri"/>
              </a:rPr>
              <a:t> находят в рассказе </a:t>
            </a:r>
            <a:r>
              <a:rPr lang="ru-RU" dirty="0" smtClean="0">
                <a:latin typeface="Times New Roman"/>
                <a:ea typeface="Calibri"/>
              </a:rPr>
              <a:t>описание войны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endParaRPr lang="ru-RU" sz="2400" dirty="0">
              <a:latin typeface="Times New Roman"/>
              <a:ea typeface="Calibri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b="1" dirty="0" smtClean="0">
                <a:latin typeface="Times New Roman"/>
                <a:ea typeface="Calibri"/>
              </a:rPr>
              <a:t>2 </a:t>
            </a:r>
            <a:r>
              <a:rPr lang="ru-RU" b="1" dirty="0">
                <a:latin typeface="Times New Roman"/>
                <a:ea typeface="Calibri"/>
              </a:rPr>
              <a:t>группа</a:t>
            </a:r>
            <a:r>
              <a:rPr lang="ru-RU" dirty="0">
                <a:latin typeface="Times New Roman"/>
                <a:ea typeface="Calibri"/>
              </a:rPr>
              <a:t> составляет портрет </a:t>
            </a:r>
            <a:r>
              <a:rPr lang="ru-RU" dirty="0" smtClean="0">
                <a:latin typeface="Times New Roman"/>
                <a:ea typeface="Calibri"/>
              </a:rPr>
              <a:t>Кочерыжки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dirty="0" smtClean="0">
                <a:latin typeface="Times New Roman"/>
                <a:ea typeface="Calibri"/>
              </a:rPr>
              <a:t> (Описание </a:t>
            </a:r>
            <a:r>
              <a:rPr lang="ru-RU" dirty="0">
                <a:latin typeface="Times New Roman"/>
                <a:ea typeface="Calibri"/>
              </a:rPr>
              <a:t>внешности, занятия, отношение к окружающим</a:t>
            </a:r>
            <a:r>
              <a:rPr lang="ru-RU" dirty="0" smtClean="0">
                <a:latin typeface="Times New Roman"/>
                <a:ea typeface="Calibri"/>
              </a:rPr>
              <a:t>)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endParaRPr lang="ru-RU" sz="2400" dirty="0">
              <a:latin typeface="Times New Roman"/>
              <a:ea typeface="Calibri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b="1" dirty="0">
                <a:latin typeface="Times New Roman"/>
                <a:ea typeface="Calibri"/>
              </a:rPr>
              <a:t>3 группа</a:t>
            </a:r>
            <a:r>
              <a:rPr lang="ru-RU" dirty="0">
                <a:latin typeface="Times New Roman"/>
                <a:ea typeface="Calibri"/>
              </a:rPr>
              <a:t> составляет портрет Самохиной. (Описание внешности, занятия, отношение к окружающим, что с ней произошло)</a:t>
            </a:r>
            <a:endParaRPr lang="ru-RU" sz="2400" dirty="0">
              <a:effectLst/>
              <a:latin typeface="Times New Roman"/>
              <a:ea typeface="Calibri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2411760" y="620688"/>
            <a:ext cx="4032448" cy="1224136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chemeClr val="tx1"/>
                </a:solidFill>
              </a:rPr>
              <a:t>Работа в группах</a:t>
            </a:r>
            <a:endParaRPr lang="ru-RU" sz="32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53937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75656" y="980728"/>
            <a:ext cx="5382344" cy="24119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675"/>
              </a:spcAft>
            </a:pPr>
            <a:r>
              <a:rPr lang="ru-RU" b="1" dirty="0">
                <a:solidFill>
                  <a:srgbClr val="FF0000"/>
                </a:solidFill>
                <a:latin typeface="Times New Roman"/>
                <a:ea typeface="Times New Roman"/>
              </a:rPr>
              <a:t>Физкультминутка.</a:t>
            </a:r>
            <a:endParaRPr lang="ru-RU" sz="2000" dirty="0">
              <a:solidFill>
                <a:srgbClr val="FF0000"/>
              </a:solidFill>
              <a:latin typeface="Times New Roman"/>
              <a:ea typeface="Calibri"/>
            </a:endParaRP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dirty="0">
                <a:solidFill>
                  <a:srgbClr val="333333"/>
                </a:solidFill>
                <a:latin typeface="Times New Roman"/>
                <a:ea typeface="Times New Roman"/>
              </a:rPr>
              <a:t>Добрым быть совсем не просто (повороты головы вправо, влево),</a:t>
            </a:r>
            <a:br>
              <a:rPr lang="ru-RU" dirty="0">
                <a:solidFill>
                  <a:srgbClr val="333333"/>
                </a:solidFill>
                <a:latin typeface="Times New Roman"/>
                <a:ea typeface="Times New Roman"/>
              </a:rPr>
            </a:br>
            <a:r>
              <a:rPr lang="ru-RU" dirty="0">
                <a:solidFill>
                  <a:srgbClr val="333333"/>
                </a:solidFill>
                <a:latin typeface="Times New Roman"/>
                <a:ea typeface="Times New Roman"/>
              </a:rPr>
              <a:t>Не зависит доброта от роста (руки вверх),</a:t>
            </a:r>
            <a:br>
              <a:rPr lang="ru-RU" dirty="0">
                <a:solidFill>
                  <a:srgbClr val="333333"/>
                </a:solidFill>
                <a:latin typeface="Times New Roman"/>
                <a:ea typeface="Times New Roman"/>
              </a:rPr>
            </a:br>
            <a:r>
              <a:rPr lang="ru-RU" dirty="0">
                <a:solidFill>
                  <a:srgbClr val="333333"/>
                </a:solidFill>
                <a:latin typeface="Times New Roman"/>
                <a:ea typeface="Times New Roman"/>
              </a:rPr>
              <a:t>Так подарим людям радость эту (руки от груди в сторону),</a:t>
            </a:r>
            <a:br>
              <a:rPr lang="ru-RU" dirty="0">
                <a:solidFill>
                  <a:srgbClr val="333333"/>
                </a:solidFill>
                <a:latin typeface="Times New Roman"/>
                <a:ea typeface="Times New Roman"/>
              </a:rPr>
            </a:br>
            <a:r>
              <a:rPr lang="ru-RU" dirty="0">
                <a:solidFill>
                  <a:srgbClr val="333333"/>
                </a:solidFill>
                <a:latin typeface="Times New Roman"/>
                <a:ea typeface="Times New Roman"/>
              </a:rPr>
              <a:t>Пусть шагает доброта по свету (ходьба на месте).</a:t>
            </a:r>
            <a:endParaRPr lang="ru-RU" sz="2000" dirty="0">
              <a:effectLst/>
              <a:latin typeface="Times New Roman"/>
              <a:ea typeface="Calibri"/>
            </a:endParaRP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88" y="3568222"/>
            <a:ext cx="5112568" cy="30594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46483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9806" y="3429000"/>
            <a:ext cx="4256254" cy="3022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16632"/>
            <a:ext cx="3896214" cy="31409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908720"/>
            <a:ext cx="4112773" cy="4608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5124757" y="5733256"/>
            <a:ext cx="3776040" cy="914400"/>
          </a:xfrm>
          <a:prstGeom prst="rect">
            <a:avLst/>
          </a:prstGeom>
          <a:gradFill flip="none" rotWithShape="1">
            <a:gsLst>
              <a:gs pos="0">
                <a:schemeClr val="bg1">
                  <a:shade val="30000"/>
                  <a:satMod val="115000"/>
                </a:schemeClr>
              </a:gs>
              <a:gs pos="50000">
                <a:schemeClr val="bg1">
                  <a:shade val="67500"/>
                  <a:satMod val="115000"/>
                </a:schemeClr>
              </a:gs>
              <a:gs pos="100000">
                <a:schemeClr val="bg1">
                  <a:shade val="100000"/>
                  <a:satMod val="115000"/>
                </a:schemeClr>
              </a:gs>
            </a:gsLst>
            <a:path path="circle">
              <a:fillToRect l="100000" t="100000"/>
            </a:path>
            <a:tileRect r="-100000" b="-10000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Война, укравшая детство…</a:t>
            </a:r>
            <a:endParaRPr lang="ru-RU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77297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4" y="476672"/>
            <a:ext cx="4824536" cy="56886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396624"/>
            <a:ext cx="2857500" cy="16642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34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532" y="2498242"/>
            <a:ext cx="3487539" cy="38164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107255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619672" y="332656"/>
            <a:ext cx="5514950" cy="9144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Марья </a:t>
            </a:r>
            <a:r>
              <a:rPr lang="ru-RU" sz="32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Власьевна</a:t>
            </a:r>
            <a:r>
              <a:rPr lang="ru-RU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Самохина</a:t>
            </a:r>
            <a:endParaRPr lang="ru-RU" sz="3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628800"/>
            <a:ext cx="7429500" cy="4972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878788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908720"/>
            <a:ext cx="3744416" cy="51541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38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250" y="908720"/>
            <a:ext cx="4332734" cy="5400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348528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431716"/>
            <a:ext cx="2857500" cy="21602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43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88" y="404664"/>
            <a:ext cx="5462761" cy="6021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43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7525" y="3573016"/>
            <a:ext cx="2758331" cy="2590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41466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 descr="https://prorisuem.ru/foto/6076/risunok_k_rasskazu_oseevoi_volshebnoe_slovo_51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971600" y="1412776"/>
            <a:ext cx="6912768" cy="302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3600" b="1" dirty="0" smtClean="0">
                <a:solidFill>
                  <a:srgbClr val="FF0000"/>
                </a:solidFill>
                <a:latin typeface="Times New Roman"/>
                <a:ea typeface="Calibri"/>
              </a:rPr>
              <a:t>Рефлексия</a:t>
            </a:r>
            <a:endParaRPr lang="ru-RU" sz="3600" dirty="0">
              <a:latin typeface="Times New Roman"/>
              <a:ea typeface="Calibri"/>
            </a:endParaRP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3600" b="1" dirty="0">
                <a:latin typeface="Times New Roman"/>
                <a:ea typeface="Calibri"/>
              </a:rPr>
              <a:t>Продолжите фразы </a:t>
            </a:r>
            <a:endParaRPr lang="ru-RU" sz="3600" b="1" dirty="0" smtClean="0">
              <a:latin typeface="Times New Roman"/>
              <a:ea typeface="Calibri"/>
            </a:endParaRP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3600" b="1" dirty="0" smtClean="0">
                <a:latin typeface="Times New Roman"/>
                <a:ea typeface="Calibri"/>
              </a:rPr>
              <a:t>Я </a:t>
            </a:r>
            <a:r>
              <a:rPr lang="ru-RU" sz="3600" b="1" dirty="0">
                <a:latin typeface="Times New Roman"/>
                <a:ea typeface="Calibri"/>
              </a:rPr>
              <a:t>узнал сегодня для себя……..</a:t>
            </a: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3600" b="1" dirty="0">
                <a:latin typeface="Times New Roman"/>
                <a:ea typeface="Calibri"/>
              </a:rPr>
              <a:t>Теперь я буду знать………</a:t>
            </a:r>
            <a:endParaRPr lang="ru-RU" sz="3600" b="1" dirty="0">
              <a:effectLst/>
              <a:latin typeface="Times New Roman"/>
              <a:ea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9639082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 idx="4294967295"/>
          </p:nvPr>
        </p:nvSpPr>
        <p:spPr>
          <a:xfrm>
            <a:off x="1763688" y="1070033"/>
            <a:ext cx="7175500" cy="3513138"/>
          </a:xfrm>
        </p:spPr>
        <p:txBody>
          <a:bodyPr/>
          <a:lstStyle/>
          <a:p>
            <a:pPr marL="182880" indent="0" algn="r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1800" dirty="0" smtClean="0">
                <a:solidFill>
                  <a:srgbClr val="FF0000"/>
                </a:solidFill>
                <a:effectLst/>
                <a:latin typeface="Times New Roman"/>
                <a:ea typeface="Times New Roman"/>
              </a:rPr>
              <a:t>Война прошлась по детским судьбам грозно,</a:t>
            </a:r>
            <a:r>
              <a:rPr lang="ru-RU" sz="2000" dirty="0" smtClean="0">
                <a:solidFill>
                  <a:srgbClr val="FF0000"/>
                </a:solidFill>
                <a:effectLst/>
                <a:latin typeface="Times New Roman"/>
                <a:ea typeface="Calibri"/>
              </a:rPr>
              <a:t/>
            </a:r>
            <a:br>
              <a:rPr lang="ru-RU" sz="2000" dirty="0" smtClean="0">
                <a:solidFill>
                  <a:srgbClr val="FF0000"/>
                </a:solidFill>
                <a:effectLst/>
                <a:latin typeface="Times New Roman"/>
                <a:ea typeface="Calibri"/>
              </a:rPr>
            </a:br>
            <a:r>
              <a:rPr lang="ru-RU" sz="1800" dirty="0" smtClean="0">
                <a:solidFill>
                  <a:srgbClr val="FF0000"/>
                </a:solidFill>
                <a:effectLst/>
                <a:latin typeface="Times New Roman"/>
                <a:ea typeface="Times New Roman"/>
              </a:rPr>
              <a:t>Всем было трудно, трудно для страны,</a:t>
            </a:r>
            <a:r>
              <a:rPr lang="ru-RU" sz="2000" dirty="0" smtClean="0">
                <a:solidFill>
                  <a:srgbClr val="FF0000"/>
                </a:solidFill>
                <a:effectLst/>
                <a:latin typeface="Times New Roman"/>
                <a:ea typeface="Calibri"/>
              </a:rPr>
              <a:t/>
            </a:r>
            <a:br>
              <a:rPr lang="ru-RU" sz="2000" dirty="0" smtClean="0">
                <a:solidFill>
                  <a:srgbClr val="FF0000"/>
                </a:solidFill>
                <a:effectLst/>
                <a:latin typeface="Times New Roman"/>
                <a:ea typeface="Calibri"/>
              </a:rPr>
            </a:br>
            <a:r>
              <a:rPr lang="ru-RU" sz="1800" dirty="0" smtClean="0">
                <a:solidFill>
                  <a:srgbClr val="FF0000"/>
                </a:solidFill>
                <a:effectLst/>
                <a:latin typeface="Times New Roman"/>
                <a:ea typeface="Times New Roman"/>
              </a:rPr>
              <a:t>Но детство изувечено серьёзно:</a:t>
            </a:r>
            <a:r>
              <a:rPr lang="ru-RU" sz="2000" dirty="0" smtClean="0">
                <a:solidFill>
                  <a:srgbClr val="FF0000"/>
                </a:solidFill>
                <a:effectLst/>
                <a:latin typeface="Times New Roman"/>
                <a:ea typeface="Calibri"/>
              </a:rPr>
              <a:t/>
            </a:r>
            <a:br>
              <a:rPr lang="ru-RU" sz="2000" dirty="0" smtClean="0">
                <a:solidFill>
                  <a:srgbClr val="FF0000"/>
                </a:solidFill>
                <a:effectLst/>
                <a:latin typeface="Times New Roman"/>
                <a:ea typeface="Calibri"/>
              </a:rPr>
            </a:br>
            <a:r>
              <a:rPr lang="ru-RU" sz="1800" dirty="0" smtClean="0">
                <a:solidFill>
                  <a:srgbClr val="FF0000"/>
                </a:solidFill>
                <a:effectLst/>
                <a:latin typeface="Times New Roman"/>
                <a:ea typeface="Times New Roman"/>
              </a:rPr>
              <a:t>Страдали тяжко дети от войны…</a:t>
            </a:r>
            <a:r>
              <a:rPr lang="ru-RU" sz="2000" dirty="0" smtClean="0">
                <a:solidFill>
                  <a:srgbClr val="FF0000"/>
                </a:solidFill>
                <a:effectLst/>
                <a:latin typeface="Times New Roman"/>
                <a:ea typeface="Calibri"/>
              </a:rPr>
              <a:t/>
            </a:r>
            <a:br>
              <a:rPr lang="ru-RU" sz="2000" dirty="0" smtClean="0">
                <a:solidFill>
                  <a:srgbClr val="FF0000"/>
                </a:solidFill>
                <a:effectLst/>
                <a:latin typeface="Times New Roman"/>
                <a:ea typeface="Calibri"/>
              </a:rPr>
            </a:br>
            <a:r>
              <a:rPr lang="ru-RU" sz="1800" dirty="0" smtClean="0">
                <a:solidFill>
                  <a:srgbClr val="FF0000"/>
                </a:solidFill>
                <a:effectLst/>
                <a:latin typeface="Times New Roman"/>
                <a:ea typeface="Times New Roman"/>
              </a:rPr>
              <a:t>Анатолий </a:t>
            </a:r>
            <a:r>
              <a:rPr lang="ru-RU" sz="1800" dirty="0" err="1" smtClean="0">
                <a:solidFill>
                  <a:srgbClr val="FF0000"/>
                </a:solidFill>
                <a:effectLst/>
                <a:latin typeface="Times New Roman"/>
                <a:ea typeface="Times New Roman"/>
              </a:rPr>
              <a:t>Болутенко</a:t>
            </a:r>
            <a:r>
              <a:rPr lang="ru-RU" sz="2000" dirty="0" smtClean="0">
                <a:solidFill>
                  <a:srgbClr val="FF0000"/>
                </a:solidFill>
                <a:effectLst/>
                <a:latin typeface="Times New Roman"/>
                <a:ea typeface="Calibri"/>
              </a:rPr>
              <a:t/>
            </a:r>
            <a:br>
              <a:rPr lang="ru-RU" sz="2000" dirty="0" smtClean="0">
                <a:solidFill>
                  <a:srgbClr val="FF0000"/>
                </a:solidFill>
                <a:effectLst/>
                <a:latin typeface="Times New Roman"/>
                <a:ea typeface="Calibri"/>
              </a:rPr>
            </a:br>
            <a:endParaRPr lang="ru-RU" sz="1800" dirty="0">
              <a:solidFill>
                <a:srgbClr val="FF0000"/>
              </a:solidFill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" y="2204864"/>
            <a:ext cx="4934322" cy="40507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438314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539552" y="404664"/>
            <a:ext cx="7992888" cy="57020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3600" b="1" dirty="0" smtClean="0">
                <a:solidFill>
                  <a:srgbClr val="FF0000"/>
                </a:solidFill>
                <a:latin typeface="Times New Roman"/>
                <a:ea typeface="Calibri"/>
              </a:rPr>
              <a:t>Домашнее задание </a:t>
            </a: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3600" b="1" dirty="0" smtClean="0">
                <a:solidFill>
                  <a:srgbClr val="FF0000"/>
                </a:solidFill>
                <a:latin typeface="Times New Roman"/>
                <a:ea typeface="Calibri"/>
              </a:rPr>
              <a:t>(на выбор)</a:t>
            </a:r>
            <a:endParaRPr lang="ru-RU" sz="3600" dirty="0">
              <a:latin typeface="Times New Roman"/>
              <a:ea typeface="Calibri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3600" b="1" dirty="0">
                <a:latin typeface="Times New Roman"/>
                <a:ea typeface="Calibri"/>
              </a:rPr>
              <a:t>1.Сочинение-миниатюра. «Войной украденное детство» </a:t>
            </a:r>
            <a:endParaRPr lang="ru-RU" sz="3600" dirty="0">
              <a:latin typeface="Times New Roman"/>
              <a:ea typeface="Calibri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3600" b="1" dirty="0">
                <a:latin typeface="Times New Roman"/>
                <a:ea typeface="Calibri"/>
              </a:rPr>
              <a:t>2. Написать письмо Кочерыжке, Василию Воронову или другому герою рассказа.</a:t>
            </a:r>
            <a:endParaRPr lang="ru-RU" sz="3600" dirty="0">
              <a:latin typeface="Times New Roman"/>
              <a:ea typeface="Calibri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3600" dirty="0">
                <a:latin typeface="Times New Roman"/>
                <a:ea typeface="Calibri"/>
              </a:rPr>
              <a:t> </a:t>
            </a:r>
            <a:endParaRPr lang="ru-RU" sz="3600" dirty="0">
              <a:effectLst/>
              <a:latin typeface="Times New Roman"/>
              <a:ea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7656420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63688" y="404664"/>
            <a:ext cx="4572000" cy="245041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dirty="0">
                <a:latin typeface="Times New Roman"/>
                <a:ea typeface="Times New Roman"/>
              </a:rPr>
              <a:t> </a:t>
            </a:r>
            <a:endParaRPr lang="ru-RU" sz="2000" dirty="0">
              <a:latin typeface="Times New Roman"/>
              <a:ea typeface="Calibri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b="1" dirty="0">
                <a:latin typeface="Times New Roman"/>
                <a:ea typeface="Calibri"/>
              </a:rPr>
              <a:t>?</a:t>
            </a:r>
            <a:endParaRPr lang="ru-RU" sz="2000" b="1" dirty="0">
              <a:latin typeface="Times New Roman"/>
              <a:ea typeface="Calibri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b="1" i="1" dirty="0">
                <a:latin typeface="Times New Roman"/>
                <a:ea typeface="Calibri"/>
              </a:rPr>
              <a:t>беззаботное, радостное</a:t>
            </a:r>
            <a:endParaRPr lang="ru-RU" sz="2000" b="1" dirty="0">
              <a:latin typeface="Times New Roman"/>
              <a:ea typeface="Calibri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b="1" i="1" dirty="0">
                <a:latin typeface="Times New Roman"/>
                <a:ea typeface="Calibri"/>
              </a:rPr>
              <a:t>помогать, растить, заботиться</a:t>
            </a:r>
            <a:endParaRPr lang="ru-RU" sz="2000" b="1" dirty="0">
              <a:latin typeface="Times New Roman"/>
              <a:ea typeface="Calibri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b="1" i="1" dirty="0">
                <a:latin typeface="Times New Roman"/>
                <a:ea typeface="Calibri"/>
              </a:rPr>
              <a:t>Тебя оберегают  и о тебе заботятся взрослые.</a:t>
            </a:r>
            <a:endParaRPr lang="ru-RU" sz="2000" b="1" dirty="0">
              <a:latin typeface="Times New Roman"/>
              <a:ea typeface="Calibri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b="1" i="1" dirty="0">
                <a:latin typeface="Times New Roman"/>
                <a:ea typeface="Calibri"/>
              </a:rPr>
              <a:t>безмятежная пора</a:t>
            </a:r>
            <a:endParaRPr lang="ru-RU" sz="2000" b="1" dirty="0">
              <a:effectLst/>
              <a:latin typeface="Times New Roman"/>
              <a:ea typeface="Calibri"/>
            </a:endParaRPr>
          </a:p>
        </p:txBody>
      </p:sp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10947" y="3140968"/>
            <a:ext cx="5001791" cy="33499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140736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81963" y="764704"/>
            <a:ext cx="7182736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i="1" dirty="0">
                <a:latin typeface="Times New Roman" pitchFamily="18" charset="0"/>
                <a:cs typeface="Times New Roman" pitchFamily="18" charset="0"/>
              </a:rPr>
              <a:t>«Войной украденное детство»</a:t>
            </a: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55028" y="1916832"/>
            <a:ext cx="5215880" cy="43111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526556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9038" y="-219"/>
            <a:ext cx="9173038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195239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65942470"/>
              </p:ext>
            </p:extLst>
          </p:nvPr>
        </p:nvGraphicFramePr>
        <p:xfrm>
          <a:off x="1336357" y="2072862"/>
          <a:ext cx="6836043" cy="2076218"/>
        </p:xfrm>
        <a:graphic>
          <a:graphicData uri="http://schemas.openxmlformats.org/drawingml/2006/table">
            <a:tbl>
              <a:tblPr firstRow="1" firstCol="1" bandRow="1"/>
              <a:tblGrid>
                <a:gridCol w="1515752"/>
                <a:gridCol w="1534519"/>
                <a:gridCol w="1943772"/>
                <a:gridCol w="1842000"/>
              </a:tblGrid>
              <a:tr h="143380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800" u="none" dirty="0">
                          <a:effectLst/>
                          <a:latin typeface="Times New Roman"/>
                          <a:ea typeface="Calibri"/>
                        </a:rPr>
                        <a:t>Звуки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800" u="none" dirty="0">
                          <a:effectLst/>
                          <a:latin typeface="Times New Roman"/>
                          <a:ea typeface="Calibri"/>
                        </a:rPr>
                        <a:t>войны</a:t>
                      </a: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800" u="none">
                          <a:effectLst/>
                          <a:latin typeface="Times New Roman"/>
                          <a:ea typeface="Calibri"/>
                        </a:rPr>
                        <a:t>Запахи войны</a:t>
                      </a: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800" u="none">
                          <a:effectLst/>
                          <a:latin typeface="Times New Roman"/>
                          <a:ea typeface="Calibri"/>
                        </a:rPr>
                        <a:t>Человек видит на войне…</a:t>
                      </a: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800" u="none" dirty="0">
                          <a:effectLst/>
                          <a:latin typeface="Times New Roman"/>
                          <a:ea typeface="Calibri"/>
                        </a:rPr>
                        <a:t>Человек чувствует на войне…</a:t>
                      </a: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4241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400">
                        <a:effectLst/>
                        <a:latin typeface="Times New Roman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400">
                        <a:effectLst/>
                        <a:latin typeface="Times New Roman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400">
                        <a:effectLst/>
                        <a:latin typeface="Times New Roman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u="none" strike="noStrike" dirty="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  <a:endParaRPr lang="ru-RU" sz="14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433329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20" y="3175"/>
            <a:ext cx="9252520" cy="6854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826296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51504" cy="69573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173241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9144000" cy="6857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795844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105</TotalTime>
  <Words>141</Words>
  <Application>Microsoft Office PowerPoint</Application>
  <PresentationFormat>Экран (4:3)</PresentationFormat>
  <Paragraphs>36</Paragraphs>
  <Slides>20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Воздушный поток</vt:lpstr>
      <vt:lpstr>Презентация PowerPoint</vt:lpstr>
      <vt:lpstr>Война прошлась по детским судьбам грозно, Всем было трудно, трудно для страны, Но детство изувечено серьёзно: Страдали тяжко дети от войны… Анатолий Болутенко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Мой компьютер</dc:creator>
  <cp:lastModifiedBy>Мой компьютер</cp:lastModifiedBy>
  <cp:revision>12</cp:revision>
  <dcterms:created xsi:type="dcterms:W3CDTF">2023-10-15T09:03:48Z</dcterms:created>
  <dcterms:modified xsi:type="dcterms:W3CDTF">2023-10-15T10:51:36Z</dcterms:modified>
</cp:coreProperties>
</file>