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A"/>
    <a:srgbClr val="CC3300"/>
    <a:srgbClr val="3B0076"/>
    <a:srgbClr val="FFDBB7"/>
    <a:srgbClr val="996600"/>
    <a:srgbClr val="993300"/>
    <a:srgbClr val="CCFF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4" autoAdjust="0"/>
    <p:restoredTop sz="94660"/>
  </p:normalViewPr>
  <p:slideViewPr>
    <p:cSldViewPr>
      <p:cViewPr varScale="1">
        <p:scale>
          <a:sx n="80" d="100"/>
          <a:sy n="80" d="100"/>
        </p:scale>
        <p:origin x="8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8D506-2031-49F0-9F82-74714F9BC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82756-4D7E-4A2F-943E-3A6FB99AD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BC49D-8965-4146-AC3F-FA10B15F4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B39B4-8332-46E6-877D-78AC7EF27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82C55-9E1E-4394-8E87-3EE5F4601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5734F-A192-42C9-BE75-574EC9169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E2B1F-8E05-4F66-A8B8-6FF4E34C3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720A8-7007-4847-A1B9-1B6884354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2DC92-1E9E-474F-AEE8-4A8D71929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DE600-63D4-4587-8E46-83B211642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91B63-695B-409F-A80A-F889378D3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709D3D0-E77A-4E12-834E-4F2F65884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5715008" y="6072206"/>
            <a:ext cx="2500330" cy="4286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01122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435600" y="274638"/>
            <a:ext cx="3251200" cy="61785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 flipH="1">
            <a:off x="5500692" y="1142984"/>
            <a:ext cx="28575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3B0076"/>
                </a:solidFill>
                <a:latin typeface="Tahoma" pitchFamily="34" charset="0"/>
              </a:rPr>
              <a:t> </a:t>
            </a:r>
            <a:endParaRPr lang="ru-RU" sz="1600" dirty="0">
              <a:solidFill>
                <a:srgbClr val="3B0076"/>
              </a:solidFill>
              <a:latin typeface="Tahoma" pitchFamily="34" charset="0"/>
            </a:endParaRPr>
          </a:p>
        </p:txBody>
      </p:sp>
      <p:pic>
        <p:nvPicPr>
          <p:cNvPr id="3074" name="Picture 2" descr="les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epositphotos_31115247-Woodpecker-with-white-and-red-markin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93096"/>
            <a:ext cx="2198618" cy="206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932363" y="549275"/>
            <a:ext cx="3743325" cy="561657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>
                  <a:alpha val="67998"/>
                </a:srgbClr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 w="38100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lvl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5 + 2                        4+2           </a:t>
            </a: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8+2                              7-2 </a:t>
            </a: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9-2                       10-2                         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52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50059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2" descr="Новый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214422"/>
            <a:ext cx="647408" cy="714380"/>
          </a:xfrm>
          <a:prstGeom prst="rect">
            <a:avLst/>
          </a:prstGeom>
          <a:noFill/>
        </p:spPr>
      </p:pic>
      <p:pic>
        <p:nvPicPr>
          <p:cNvPr id="4103" name="Рисунок 1" descr="Новый рису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1285860"/>
            <a:ext cx="603976" cy="642942"/>
          </a:xfrm>
          <a:prstGeom prst="rect">
            <a:avLst/>
          </a:prstGeom>
          <a:noFill/>
        </p:spPr>
      </p:pic>
      <p:pic>
        <p:nvPicPr>
          <p:cNvPr id="4102" name="Рисунок 3" descr="Новый рисун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214686"/>
            <a:ext cx="714380" cy="714380"/>
          </a:xfrm>
          <a:prstGeom prst="rect">
            <a:avLst/>
          </a:prstGeom>
          <a:noFill/>
        </p:spPr>
      </p:pic>
      <p:pic>
        <p:nvPicPr>
          <p:cNvPr id="4101" name="Рисунок 4" descr="Новый рисуно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3143248"/>
            <a:ext cx="645246" cy="714380"/>
          </a:xfrm>
          <a:prstGeom prst="rect">
            <a:avLst/>
          </a:prstGeom>
          <a:noFill/>
        </p:spPr>
      </p:pic>
      <p:pic>
        <p:nvPicPr>
          <p:cNvPr id="4100" name="Рисунок 5" descr="Новый рисун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4581532"/>
            <a:ext cx="857256" cy="857256"/>
          </a:xfrm>
          <a:prstGeom prst="rect">
            <a:avLst/>
          </a:prstGeom>
          <a:noFill/>
        </p:spPr>
      </p:pic>
      <p:pic>
        <p:nvPicPr>
          <p:cNvPr id="4099" name="Рисунок 6" descr="Новый рисун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4429132"/>
            <a:ext cx="884045" cy="1000132"/>
          </a:xfrm>
          <a:prstGeom prst="rect">
            <a:avLst/>
          </a:prstGeom>
          <a:noFill/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8+ 2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7 - 2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1657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9 - 2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1952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10 -  2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219700" y="692150"/>
            <a:ext cx="33178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b="1" dirty="0">
              <a:solidFill>
                <a:srgbClr val="3B0076"/>
              </a:solidFill>
            </a:endParaRPr>
          </a:p>
          <a:p>
            <a:r>
              <a:rPr lang="ru-RU" sz="2000" b="1" dirty="0" smtClean="0">
                <a:solidFill>
                  <a:srgbClr val="3B0076"/>
                </a:solidFill>
                <a:latin typeface="Majestic" pitchFamily="66" charset="0"/>
              </a:rPr>
              <a:t> </a:t>
            </a:r>
            <a:endParaRPr lang="ru-RU" sz="2000" dirty="0">
              <a:solidFill>
                <a:srgbClr val="3B0076"/>
              </a:solidFill>
              <a:latin typeface="Tahoma" pitchFamily="34" charset="0"/>
            </a:endParaRPr>
          </a:p>
        </p:txBody>
      </p:sp>
      <p:pic>
        <p:nvPicPr>
          <p:cNvPr id="17409" name="Picture 1" descr="1271883634_img2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 algn="l"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>
                <a:latin typeface="Times New Roman" pitchFamily="18" charset="0"/>
                <a:cs typeface="Times New Roman" pitchFamily="18" charset="0"/>
              </a:rPr>
            </a:br>
            <a:endParaRPr lang="ru-RU" sz="54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</a:pPr>
            <a:endParaRPr lang="ru-RU" sz="6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5340237" y="620713"/>
            <a:ext cx="3552243" cy="5545137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DBB7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5340238" y="704850"/>
            <a:ext cx="355224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условие</a:t>
            </a:r>
          </a:p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</a:p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endParaRPr lang="ru-RU" sz="6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Users\5\Desktop\17265991_3975072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7" y="1340768"/>
            <a:ext cx="2592288" cy="2961718"/>
          </a:xfrm>
          <a:prstGeom prst="rect">
            <a:avLst/>
          </a:prstGeom>
          <a:noFill/>
        </p:spPr>
      </p:pic>
      <p:pic>
        <p:nvPicPr>
          <p:cNvPr id="7" name="Picture 3" descr="http://img-fotki.yandex.ru/get/5009/981986.79/0_8d30f_cb0fbe2b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4405" y="3022593"/>
            <a:ext cx="3235832" cy="307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 полянке бегали 7 зайчиков,</a:t>
            </a:r>
          </a:p>
          <a:p>
            <a:pPr algn="just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затем 3 зайчика убежали. </a:t>
            </a:r>
          </a:p>
          <a:p>
            <a:pPr algn="just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Сколько зайчиков осталось </a:t>
            </a:r>
          </a:p>
          <a:p>
            <a:pPr algn="just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 полянке?</a:t>
            </a:r>
          </a:p>
          <a:p>
            <a:endParaRPr lang="ru-RU" sz="1200" dirty="0" smtClean="0">
              <a:solidFill>
                <a:srgbClr val="3B0076"/>
              </a:solidFill>
              <a:latin typeface="Tahoma" pitchFamily="34" charset="0"/>
            </a:endParaRPr>
          </a:p>
          <a:p>
            <a:pPr eaLnBrk="1" hangingPunct="1"/>
            <a:endParaRPr lang="ru-RU" dirty="0" smtClean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072066" y="754063"/>
            <a:ext cx="12081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B0076"/>
                </a:solidFill>
                <a:latin typeface="Tahoma" pitchFamily="34" charset="0"/>
              </a:rPr>
              <a:t> </a:t>
            </a:r>
            <a:endParaRPr lang="ru-RU" sz="2000" dirty="0">
              <a:solidFill>
                <a:srgbClr val="3B0076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89" name="Picture 1" descr="0054fe7376e7952b8c3be7bd9f8fc27fddad652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102" y="193378"/>
            <a:ext cx="8753794" cy="639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tudychinese.ru/content/dictionary/pictures/26/134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0" t="19565" r="30216" b="22478"/>
          <a:stretch/>
        </p:blipFill>
        <p:spPr bwMode="auto">
          <a:xfrm>
            <a:off x="454061" y="5534260"/>
            <a:ext cx="1047110" cy="86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ogorod-bez-hlopot.ru/wp-content/uploads/2018/11/blobid15412906439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588768"/>
            <a:ext cx="1247016" cy="91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elskoehozjajstvo.ru/wp-content/uploads/2018/08/Vidyi-gribov-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789" y="5720667"/>
            <a:ext cx="882268" cy="8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avatars.mds.yandex.net/get-pdb/2885334/48b1efde-528e-4e2e-a9b1-d45f2896ef8d/s1200?webp=fal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16" y="4706259"/>
            <a:ext cx="1229960" cy="6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avatars.mds.yandex.net/get-pdb/879261/32d7d413-57e1-4e2e-9337-009b3373bd1d/s1200?webp=fals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2" t="17796" r="26186"/>
          <a:stretch/>
        </p:blipFill>
        <p:spPr bwMode="auto">
          <a:xfrm>
            <a:off x="6516215" y="4869159"/>
            <a:ext cx="432049" cy="75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0179" y="5470288"/>
            <a:ext cx="1008112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– 2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8839" y="4705896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5 + 1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1002" y="5623318"/>
            <a:ext cx="73738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0170"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– 3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74544" y="5756831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6 + 2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64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Majestic</vt:lpstr>
      <vt:lpstr>Tahoma</vt:lpstr>
      <vt:lpstr>Times New Roman</vt:lpstr>
      <vt:lpstr>Оформление по умолчанию</vt:lpstr>
      <vt:lpstr> </vt:lpstr>
      <vt:lpstr>Презентация PowerPoint</vt:lpstr>
      <vt:lpstr>Презентация PowerPoint</vt:lpstr>
      <vt:lpstr>Презентация PowerPoint</vt:lpstr>
      <vt:lpstr>                 Задача </vt:lpstr>
      <vt:lpstr>Презентация PowerPoint</vt:lpstr>
      <vt:lpstr>Презентация PowerPoint</vt:lpstr>
    </vt:vector>
  </TitlesOfParts>
  <Company>СШ21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admin</cp:lastModifiedBy>
  <cp:revision>21</cp:revision>
  <dcterms:created xsi:type="dcterms:W3CDTF">2009-11-18T10:07:51Z</dcterms:created>
  <dcterms:modified xsi:type="dcterms:W3CDTF">2020-10-11T15:54:28Z</dcterms:modified>
</cp:coreProperties>
</file>