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8" r:id="rId4"/>
    <p:sldId id="262" r:id="rId5"/>
    <p:sldId id="258" r:id="rId6"/>
    <p:sldId id="265" r:id="rId7"/>
    <p:sldId id="259" r:id="rId8"/>
    <p:sldId id="269" r:id="rId9"/>
    <p:sldId id="260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C7F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272" autoAdjust="0"/>
    <p:restoredTop sz="94638" autoAdjust="0"/>
  </p:normalViewPr>
  <p:slideViewPr>
    <p:cSldViewPr>
      <p:cViewPr>
        <p:scale>
          <a:sx n="53" d="100"/>
          <a:sy n="53" d="100"/>
        </p:scale>
        <p:origin x="-924" y="-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C7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2200" dirty="0" smtClean="0"/>
              <a:t>Внеклассное мероприятие</a:t>
            </a:r>
            <a:br>
              <a:rPr lang="ru-RU" sz="2200" dirty="0" smtClean="0"/>
            </a:br>
            <a:r>
              <a:rPr lang="ru-RU" sz="2200" dirty="0" smtClean="0"/>
              <a:t>(защита учебно-исследовательского проекта)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b="1" dirty="0" smtClean="0"/>
              <a:t>НЕКОТОРЫЕ ФАКТЫ ИСТОРИИ РОДНОГО КРАЯ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НА СТРАНИЦАХ ТРУДОВОЙ КНИЖКИ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 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285860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dirty="0" smtClean="0"/>
              <a:t>В 1988 году в школе села Башмак училось 134 ученика, </a:t>
            </a:r>
            <a:br>
              <a:rPr lang="ru-RU" sz="2800" dirty="0" smtClean="0"/>
            </a:br>
            <a:r>
              <a:rPr lang="ru-RU" sz="2800" dirty="0" smtClean="0"/>
              <a:t>в 1991 – 150 учеников. </a:t>
            </a:r>
            <a:br>
              <a:rPr lang="ru-RU" sz="2800" dirty="0" smtClean="0"/>
            </a:br>
            <a:r>
              <a:rPr lang="ru-RU" sz="2800" dirty="0" smtClean="0"/>
              <a:t>В 1992 – 192 ученика</a:t>
            </a:r>
            <a:endParaRPr lang="ru-RU" sz="2800" dirty="0"/>
          </a:p>
        </p:txBody>
      </p:sp>
      <p:pic>
        <p:nvPicPr>
          <p:cNvPr id="1026" name="Picture 2" descr="C:\Users\Пятый Компьютер\Desktop\конкурс моя семья в истории ЕАО\2024-10-30\00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3500438"/>
            <a:ext cx="4480590" cy="2500330"/>
          </a:xfrm>
          <a:prstGeom prst="rect">
            <a:avLst/>
          </a:prstGeom>
          <a:noFill/>
        </p:spPr>
      </p:pic>
      <p:pic>
        <p:nvPicPr>
          <p:cNvPr id="1027" name="Picture 3" descr="C:\Users\Пятый Компьютер\Desktop\конкурс моя семья в истории ЕАО\2024-10-30\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76717" y="3500438"/>
            <a:ext cx="4667283" cy="250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571612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Неоднократно Галина Анатольевна награждалась ценными подарками, премиями, благодарностями и почетными грамотами за высокие трудовые показатели и  добросовестный труд</a:t>
            </a:r>
            <a:endParaRPr lang="ru-RU" sz="3100" dirty="0"/>
          </a:p>
        </p:txBody>
      </p:sp>
      <p:pic>
        <p:nvPicPr>
          <p:cNvPr id="2052" name="Picture 4" descr="F:\конкурс моя семья в истории ЕАО\00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1714488"/>
            <a:ext cx="3398331" cy="2480478"/>
          </a:xfrm>
          <a:prstGeom prst="rect">
            <a:avLst/>
          </a:prstGeom>
          <a:noFill/>
        </p:spPr>
      </p:pic>
      <p:pic>
        <p:nvPicPr>
          <p:cNvPr id="2054" name="Picture 6" descr="F:\конкурс моя семья в истории ЕАО\0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95826" y="1928802"/>
            <a:ext cx="4064029" cy="2857520"/>
          </a:xfrm>
          <a:prstGeom prst="rect">
            <a:avLst/>
          </a:prstGeom>
          <a:noFill/>
        </p:spPr>
      </p:pic>
      <p:pic>
        <p:nvPicPr>
          <p:cNvPr id="2055" name="Picture 7" descr="F:\конкурс моя семья в истории ЕАО\00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4214818"/>
            <a:ext cx="3747298" cy="2643182"/>
          </a:xfrm>
          <a:prstGeom prst="rect">
            <a:avLst/>
          </a:prstGeom>
          <a:noFill/>
        </p:spPr>
      </p:pic>
      <p:pic>
        <p:nvPicPr>
          <p:cNvPr id="2056" name="Picture 8" descr="F:\конкурс моя семья в истории ЕАО\01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24" y="5000636"/>
            <a:ext cx="4121757" cy="12144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3100" dirty="0" smtClean="0"/>
              <a:t>Галина Анатольевна </a:t>
            </a:r>
            <a:r>
              <a:rPr lang="ru-RU" sz="3100" dirty="0" err="1" smtClean="0"/>
              <a:t>Чабунина</a:t>
            </a:r>
            <a:r>
              <a:rPr lang="ru-RU" sz="3100" dirty="0" smtClean="0"/>
              <a:t> в 1982 году</a:t>
            </a:r>
            <a:br>
              <a:rPr lang="ru-RU" sz="3100" dirty="0" smtClean="0"/>
            </a:br>
            <a:endParaRPr lang="ru-RU" sz="3100" dirty="0"/>
          </a:p>
        </p:txBody>
      </p:sp>
      <p:pic>
        <p:nvPicPr>
          <p:cNvPr id="1028" name="Picture 4" descr="C:\Users\Пятый Компьютер\Desktop\конкурс моя семья в истории ЕАО\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1857364"/>
            <a:ext cx="2634268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Семья </a:t>
            </a:r>
            <a:r>
              <a:rPr lang="ru-RU" sz="3100" dirty="0" err="1" smtClean="0"/>
              <a:t>Чабуниной</a:t>
            </a:r>
            <a:r>
              <a:rPr lang="ru-RU" sz="3100" dirty="0" smtClean="0"/>
              <a:t> Г. А. проживала   в сёлах </a:t>
            </a:r>
            <a:r>
              <a:rPr lang="ru-RU" sz="3100" dirty="0" err="1" smtClean="0"/>
              <a:t>Надеждинское</a:t>
            </a:r>
            <a:r>
              <a:rPr lang="ru-RU" sz="3100" dirty="0" smtClean="0"/>
              <a:t>, </a:t>
            </a:r>
            <a:r>
              <a:rPr lang="ru-RU" sz="3100" dirty="0" err="1" smtClean="0"/>
              <a:t>Амурзет</a:t>
            </a:r>
            <a:r>
              <a:rPr lang="ru-RU" sz="3100" dirty="0" smtClean="0"/>
              <a:t>, </a:t>
            </a:r>
            <a:r>
              <a:rPr lang="ru-RU" sz="3100" dirty="0" err="1" smtClean="0"/>
              <a:t>Валдгейм</a:t>
            </a:r>
            <a:r>
              <a:rPr lang="ru-RU" sz="3100" dirty="0" smtClean="0"/>
              <a:t>, в поселке 10-й км около</a:t>
            </a:r>
            <a:r>
              <a:rPr lang="ru-RU" dirty="0" smtClean="0"/>
              <a:t> </a:t>
            </a:r>
            <a:r>
              <a:rPr lang="ru-RU" sz="3100" dirty="0" smtClean="0"/>
              <a:t>Биробиджана</a:t>
            </a:r>
            <a:endParaRPr lang="ru-RU" sz="3100" dirty="0"/>
          </a:p>
        </p:txBody>
      </p:sp>
      <p:pic>
        <p:nvPicPr>
          <p:cNvPr id="4098" name="Picture 2" descr="C:\Users\Пятый Компьютер\Desktop\конкурс моя семья в истории ЕАО\б2okaac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54445" y="1600200"/>
            <a:ext cx="7235110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Необычная профессия– </a:t>
            </a:r>
            <a:r>
              <a:rPr lang="ru-RU" sz="2800" dirty="0" err="1" smtClean="0"/>
              <a:t>ворсосъёмщица</a:t>
            </a:r>
            <a:endParaRPr lang="ru-RU" sz="2800" dirty="0"/>
          </a:p>
        </p:txBody>
      </p:sp>
      <p:pic>
        <p:nvPicPr>
          <p:cNvPr id="6146" name="Picture 2" descr="C:\Users\Пятый Компьютер\Desktop\конкурс моя семья в истории ЕАО\002 (2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07157" y="1600200"/>
            <a:ext cx="3329685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 smtClean="0"/>
              <a:t>Передовик производства Биробиджанской </a:t>
            </a:r>
            <a:r>
              <a:rPr lang="ru-RU" sz="3100" dirty="0" err="1" smtClean="0"/>
              <a:t>пимокатной</a:t>
            </a:r>
            <a:r>
              <a:rPr lang="ru-RU" sz="3100" dirty="0" smtClean="0"/>
              <a:t> фабрики Татьяна Ангарская за работой. 11 октября 1957 года</a:t>
            </a:r>
            <a:endParaRPr lang="ru-RU" dirty="0"/>
          </a:p>
        </p:txBody>
      </p:sp>
      <p:pic>
        <p:nvPicPr>
          <p:cNvPr id="2050" name="Picture 2" descr="C:\Users\Пятый Компьютер\Desktop\конкурс моя семья в истории ЕАО\1643160900_113.-f.-505.-op.-1.-d.-199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488" y="2071678"/>
            <a:ext cx="3141065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Физика\Desktop\конкурс моя семья в истории ЕАО 1\17304215570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57166"/>
            <a:ext cx="7012161" cy="2786082"/>
          </a:xfrm>
          <a:prstGeom prst="rect">
            <a:avLst/>
          </a:prstGeom>
          <a:noFill/>
        </p:spPr>
      </p:pic>
      <p:pic>
        <p:nvPicPr>
          <p:cNvPr id="1027" name="Picture 3" descr="C:\Users\Физика\Desktop\конкурс моя семья в истории ЕАО 1\IMG-20241029-WA0002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929058" y="3857628"/>
            <a:ext cx="4989518" cy="280660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285852" y="3214686"/>
            <a:ext cx="44653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Дома в центре села Башмак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err="1" smtClean="0"/>
              <a:t>Чабунина</a:t>
            </a:r>
            <a:r>
              <a:rPr lang="ru-RU" sz="2800" dirty="0" smtClean="0"/>
              <a:t> Г. А. – телятница в 1972 году</a:t>
            </a:r>
            <a:endParaRPr lang="ru-RU" sz="2800" dirty="0"/>
          </a:p>
        </p:txBody>
      </p:sp>
      <p:pic>
        <p:nvPicPr>
          <p:cNvPr id="3074" name="Picture 2" descr="C:\Users\Пятый Компьютер\Desktop\конкурс моя семья в истории ЕАО\00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57290" y="2000240"/>
            <a:ext cx="6347818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00562" y="500042"/>
            <a:ext cx="4643438" cy="11430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Ферма в селе Башмак в 90-е годы</a:t>
            </a:r>
            <a:endParaRPr lang="ru-RU" sz="2800" dirty="0"/>
          </a:p>
        </p:txBody>
      </p:sp>
      <p:pic>
        <p:nvPicPr>
          <p:cNvPr id="2050" name="Picture 2" descr="C:\Users\Физика\Desktop\конкурс моя семья в истории ЕАО 1\173042155701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500562" cy="2511474"/>
          </a:xfrm>
          <a:prstGeom prst="rect">
            <a:avLst/>
          </a:prstGeom>
          <a:noFill/>
        </p:spPr>
      </p:pic>
      <p:pic>
        <p:nvPicPr>
          <p:cNvPr id="2051" name="Picture 3" descr="C:\Users\Физика\Desktop\конкурс моя семья в истории ЕАО 1\173042155702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2071678"/>
            <a:ext cx="4621490" cy="2795589"/>
          </a:xfrm>
          <a:prstGeom prst="rect">
            <a:avLst/>
          </a:prstGeom>
          <a:noFill/>
        </p:spPr>
      </p:pic>
      <p:pic>
        <p:nvPicPr>
          <p:cNvPr id="2052" name="Picture 4" descr="C:\Users\Физика\Desktop\конкурс моя семья в истории ЕАО 1\173042155702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33792" y="4214818"/>
            <a:ext cx="5410208" cy="2366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err="1" smtClean="0"/>
              <a:t>Чабунина</a:t>
            </a:r>
            <a:r>
              <a:rPr lang="ru-RU" sz="2800" dirty="0" smtClean="0"/>
              <a:t> Галина Анатольевна – повар столовой ОПХ «</a:t>
            </a:r>
            <a:r>
              <a:rPr lang="ru-RU" sz="2800" dirty="0" err="1" smtClean="0"/>
              <a:t>Даурское</a:t>
            </a:r>
            <a:r>
              <a:rPr lang="ru-RU" sz="2800" dirty="0" smtClean="0"/>
              <a:t>» в 1996 году</a:t>
            </a:r>
            <a:endParaRPr lang="ru-RU" sz="2800" dirty="0"/>
          </a:p>
        </p:txBody>
      </p:sp>
      <p:pic>
        <p:nvPicPr>
          <p:cNvPr id="4098" name="Picture 2" descr="C:\Users\Пятый Компьютер\Desktop\конкурс моя семья в истории ЕАО\100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870299"/>
            <a:ext cx="8229600" cy="39857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107</Words>
  <PresentationFormat>Экран (4:3)</PresentationFormat>
  <Paragraphs>11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Внеклассное мероприятие (защита учебно-исследовательского проекта)   НЕКОТОРЫЕ ФАКТЫ ИСТОРИИ РОДНОГО КРАЯ  НА СТРАНИЦАХ ТРУДОВОЙ КНИЖКИ  </vt:lpstr>
      <vt:lpstr> Галина Анатольевна Чабунина в 1982 году </vt:lpstr>
      <vt:lpstr>Семья Чабуниной Г. А. проживала   в сёлах Надеждинское, Амурзет, Валдгейм, в поселке 10-й км около Биробиджана</vt:lpstr>
      <vt:lpstr>Необычная профессия– ворсосъёмщица</vt:lpstr>
      <vt:lpstr>Передовик производства Биробиджанской пимокатной фабрики Татьяна Ангарская за работой. 11 октября 1957 года</vt:lpstr>
      <vt:lpstr>Слайд 6</vt:lpstr>
      <vt:lpstr>Чабунина Г. А. – телятница в 1972 году</vt:lpstr>
      <vt:lpstr>Ферма в селе Башмак в 90-е годы</vt:lpstr>
      <vt:lpstr>Чабунина Галина Анатольевна – повар столовой ОПХ «Даурское» в 1996 году</vt:lpstr>
      <vt:lpstr>В 1988 году в школе села Башмак училось 134 ученика,  в 1991 – 150 учеников.  В 1992 – 192 ученика</vt:lpstr>
      <vt:lpstr>Неоднократно Галина Анатольевна награждалась ценными подарками, премиями, благодарностями и почетными грамотами за высокие трудовые показатели и  добросовестный труд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 прабабушкой своею дружу давным-давно</dc:title>
  <dc:creator>Пятый Компьютер</dc:creator>
  <cp:lastModifiedBy>Физика</cp:lastModifiedBy>
  <cp:revision>30</cp:revision>
  <dcterms:created xsi:type="dcterms:W3CDTF">2024-10-29T02:01:37Z</dcterms:created>
  <dcterms:modified xsi:type="dcterms:W3CDTF">2024-12-08T02:26:57Z</dcterms:modified>
</cp:coreProperties>
</file>