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арья\Desktop\1648014311_56-kartinkin-net-p-kartinki-dlya-fona-prezentatsii-po-istorii-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843808" y="0"/>
            <a:ext cx="630019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ea typeface="Calibri" pitchFamily="34" charset="0"/>
                <a:cs typeface="Times New Roman" pitchFamily="18" charset="0"/>
              </a:rPr>
              <a:t>«Нравственность едина во все века и для всех людей.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ea typeface="Calibri" pitchFamily="34" charset="0"/>
                <a:cs typeface="Times New Roman" pitchFamily="18" charset="0"/>
              </a:rPr>
              <a:t>Читая об устаревшем в деталях, мы можем найти многое для себя».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Segoe Script" pitchFamily="34" charset="0"/>
                <a:cs typeface="Times New Roman" pitchFamily="18" charset="0"/>
              </a:rPr>
              <a:t>                                                                                                    Д.С.Лихачев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Arial" pitchFamily="34" charset="0"/>
            </a:endParaRPr>
          </a:p>
        </p:txBody>
      </p:sp>
      <p:sp>
        <p:nvSpPr>
          <p:cNvPr id="1030" name="AutoShape 6" descr="C:\Users\%D0%B4%D0%B0%D1%80%D1%8C%D1%8F\Desktop\%D0%9B%D0%B8%D1%85%D0%B0%D1%87%D1%91%D0%B2-%D0%B7%D0%B0%D1%81%D1%82%D0%B0%D0%B2%D0%BA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дарья\Downloads\TASS_39621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996952"/>
            <a:ext cx="3402961" cy="3640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лихачев\Petr-i-Fevron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арья\Desktop\1648014311_56-kartinkin-net-p-kartinki-dlya-fona-prezentatsii-po-istorii-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843808" y="0"/>
            <a:ext cx="630019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ea typeface="Calibri" pitchFamily="34" charset="0"/>
                <a:cs typeface="Times New Roman" pitchFamily="18" charset="0"/>
              </a:rPr>
              <a:t>«Нравственность едина во все века и для всех людей.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ea typeface="Calibri" pitchFamily="34" charset="0"/>
                <a:cs typeface="Times New Roman" pitchFamily="18" charset="0"/>
              </a:rPr>
              <a:t>Читая об устаревшем в деталях, мы можем найти многое для себя».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Segoe Script" pitchFamily="34" charset="0"/>
                <a:cs typeface="Times New Roman" pitchFamily="18" charset="0"/>
              </a:rPr>
              <a:t>                                                                                                    Д.С.Лихачев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Arial" pitchFamily="34" charset="0"/>
            </a:endParaRPr>
          </a:p>
        </p:txBody>
      </p:sp>
      <p:sp>
        <p:nvSpPr>
          <p:cNvPr id="1030" name="AutoShape 6" descr="C:\Users\%D0%B4%D0%B0%D1%80%D1%8C%D1%8F\Desktop\%D0%9B%D0%B8%D1%85%D0%B0%D1%87%D1%91%D0%B2-%D0%B7%D0%B0%D1%81%D1%82%D0%B0%D0%B2%D0%BA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дарья\Downloads\TASS_39621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996952"/>
            <a:ext cx="3402961" cy="3640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дарья\Desktop\slide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58"/>
            <a:ext cx="9144000" cy="6854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дарья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2173" y="1535977"/>
            <a:ext cx="903965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Тема: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«Образ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Февронии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в повести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Ермолая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Еразма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 Петре и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Февронии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Муромских»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дарья\Desktop\1619335352_38-phonoteka_org-p-vtoraya-mirovaya-voina-fon-dlya-prezentats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AutoShape 3" descr="https://cdn1.ozone.ru/s3/multimedia-q/62722443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C:\Users\дарья\Desktop\6272244302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503234"/>
            <a:ext cx="2808312" cy="4210488"/>
          </a:xfrm>
          <a:prstGeom prst="rect">
            <a:avLst/>
          </a:prstGeom>
          <a:noFill/>
        </p:spPr>
      </p:pic>
      <p:pic>
        <p:nvPicPr>
          <p:cNvPr id="3077" name="Picture 5" descr="C:\Users\дарья\Desktop\Повесть-о-Петре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7546" y="908721"/>
            <a:ext cx="3968149" cy="51125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836712"/>
            <a:ext cx="4032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Д.С.Лихачева «Великое наследие: классические произведения литературы Древней Руси»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дарья\Desktop\priroda-travka-nebo-oblaka-tr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7595" y="692696"/>
            <a:ext cx="754084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 июля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семьи, 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любви и верности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C:\Users\дарья\Desktop\1614842592_26-p-fon-romashki-dlya-prezentatsii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908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915816" y="0"/>
            <a:ext cx="622818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Петр и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Феврония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пример семейной верности и любви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" name="Picture 4" descr="C:\Users\дарья\Desktop\Murom_Pyotr_i_Fevron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0928"/>
            <a:ext cx="4831854" cy="3625654"/>
          </a:xfrm>
          <a:prstGeom prst="rect">
            <a:avLst/>
          </a:prstGeom>
          <a:noFill/>
        </p:spPr>
      </p:pic>
      <p:pic>
        <p:nvPicPr>
          <p:cNvPr id="10" name="Picture 5" descr="C:\Users\дарья\Desktop\dc25a97a5102c6284bff07ceb9eb0d78_16046832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492896"/>
            <a:ext cx="3446512" cy="42296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дарья\Desktop\b6c10b3b440b77b6b756dd90ae816520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1610887777_19-p-pravoslavnii-fon-dlya-prezentatsii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1844824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/>
              <a:t>«Не стоит г…</a:t>
            </a:r>
            <a:r>
              <a:rPr lang="ru-RU" sz="4800" b="1" i="1" dirty="0" err="1" smtClean="0"/>
              <a:t>д</a:t>
            </a:r>
            <a:r>
              <a:rPr lang="ru-RU" sz="4800" b="1" i="1" dirty="0" smtClean="0"/>
              <a:t> без святого, с…..е - без праведника»</a:t>
            </a:r>
            <a:endParaRPr lang="ru-RU" sz="4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1ab79556-9df1-5284-afb3-42c85e9cea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108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дарья</cp:lastModifiedBy>
  <cp:revision>39</cp:revision>
  <dcterms:created xsi:type="dcterms:W3CDTF">2023-02-26T19:42:59Z</dcterms:created>
  <dcterms:modified xsi:type="dcterms:W3CDTF">2023-03-08T19:01:30Z</dcterms:modified>
</cp:coreProperties>
</file>