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8" r:id="rId2"/>
    <p:sldId id="268" r:id="rId3"/>
    <p:sldId id="278" r:id="rId4"/>
    <p:sldId id="256" r:id="rId5"/>
    <p:sldId id="277" r:id="rId6"/>
    <p:sldId id="265" r:id="rId7"/>
    <p:sldId id="280" r:id="rId8"/>
    <p:sldId id="279" r:id="rId9"/>
    <p:sldId id="260" r:id="rId10"/>
    <p:sldId id="263" r:id="rId11"/>
    <p:sldId id="273" r:id="rId12"/>
    <p:sldId id="271" r:id="rId13"/>
    <p:sldId id="261" r:id="rId14"/>
    <p:sldId id="267" r:id="rId15"/>
    <p:sldId id="264" r:id="rId16"/>
    <p:sldId id="274" r:id="rId17"/>
    <p:sldId id="275" r:id="rId18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580" autoAdjust="0"/>
  </p:normalViewPr>
  <p:slideViewPr>
    <p:cSldViewPr snapToGrid="0">
      <p:cViewPr varScale="1">
        <p:scale>
          <a:sx n="71" d="100"/>
          <a:sy n="71" d="100"/>
        </p:scale>
        <p:origin x="-1056" y="-90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D5724-AB01-4826-A433-0F2BF181FEF7}" type="datetimeFigureOut">
              <a:rPr lang="ru-RU" smtClean="0"/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8EB91-F29C-43EC-8D83-4C56C9936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48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" y="0"/>
            <a:ext cx="9146265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2268" y="1811864"/>
            <a:ext cx="5309788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2268" y="3598328"/>
            <a:ext cx="5309788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6470" y="5054602"/>
            <a:ext cx="673393" cy="279400"/>
          </a:xfrm>
        </p:spPr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2268" y="5054602"/>
            <a:ext cx="4065566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8501" y="5054602"/>
            <a:ext cx="413555" cy="279400"/>
          </a:xfrm>
        </p:spPr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20176" y="3471329"/>
            <a:ext cx="511397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4815415"/>
            <a:ext cx="6799915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438" y="1032934"/>
            <a:ext cx="7092714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070" y="5382153"/>
            <a:ext cx="6799915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923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906873"/>
            <a:ext cx="6799915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9" y="4275666"/>
            <a:ext cx="6799917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688" y="4140199"/>
            <a:ext cx="660757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90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564" y="982132"/>
            <a:ext cx="6401362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478" y="3352800"/>
            <a:ext cx="5893821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7" y="4343401"/>
            <a:ext cx="679991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50117" y="905362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4829" y="2827870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688" y="4140199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9405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3" y="3308581"/>
            <a:ext cx="6799909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72" y="4777381"/>
            <a:ext cx="679991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79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661" y="982132"/>
            <a:ext cx="6326266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7072" y="3639312"/>
            <a:ext cx="679991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9" y="4529667"/>
            <a:ext cx="6799917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213" y="896895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51125" y="2607728"/>
            <a:ext cx="45739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688" y="342900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638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69" y="982132"/>
            <a:ext cx="6799915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7072" y="3566160"/>
            <a:ext cx="6799911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70" y="4470401"/>
            <a:ext cx="6799915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692" y="3429000"/>
            <a:ext cx="660756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881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7069" y="2490136"/>
            <a:ext cx="6799917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688" y="2354670"/>
            <a:ext cx="660757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383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7771" y="906874"/>
            <a:ext cx="1619211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7072" y="906874"/>
            <a:ext cx="4916363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6597" y="906874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0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687" y="235626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52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687" y="1641413"/>
            <a:ext cx="6596679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687" y="3734860"/>
            <a:ext cx="6596679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689" y="3599392"/>
            <a:ext cx="659667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779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687" y="235626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915338"/>
            <a:ext cx="679991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070" y="2487168"/>
            <a:ext cx="333814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959" y="2487168"/>
            <a:ext cx="333814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10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72" y="2658533"/>
            <a:ext cx="33381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7072" y="3243263"/>
            <a:ext cx="333814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638" y="2658533"/>
            <a:ext cx="33381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638" y="3243263"/>
            <a:ext cx="333814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688" y="235467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696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70" y="915338"/>
            <a:ext cx="6799916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688" y="2354670"/>
            <a:ext cx="659667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514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898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69" y="1388534"/>
            <a:ext cx="2537239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778" y="982133"/>
            <a:ext cx="385620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069" y="3031065"/>
            <a:ext cx="2537239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688" y="2912533"/>
            <a:ext cx="2333999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03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7069" y="1883832"/>
            <a:ext cx="3632833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969" y="1032933"/>
            <a:ext cx="2929972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7070" y="3255432"/>
            <a:ext cx="3632832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958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" y="0"/>
            <a:ext cx="9154056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7070" y="915338"/>
            <a:ext cx="6799915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7069" y="2490136"/>
            <a:ext cx="6799917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7775" y="5960533"/>
            <a:ext cx="1148482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621935A-7FC2-41DA-A12F-EB594F43A71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7070" y="5960533"/>
            <a:ext cx="5105554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1407" y="5960533"/>
            <a:ext cx="395579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58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7B064A1-C45F-471E-BFBE-AB98BE9FE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>
            <a:fillRect/>
          </a:stretch>
        </p:blipFill>
        <p:spPr>
          <a:xfrm>
            <a:off x="1157790" y="0"/>
            <a:ext cx="6830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75" y="315562"/>
            <a:ext cx="8574638" cy="622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0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399632E2-6D55-4D12-B028-DE03480F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389010"/>
              </p:ext>
            </p:extLst>
          </p:nvPr>
        </p:nvGraphicFramePr>
        <p:xfrm>
          <a:off x="0" y="546898"/>
          <a:ext cx="9294876" cy="6123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364">
                  <a:extLst>
                    <a:ext uri="{9D8B030D-6E8A-4147-A177-3AD203B41FA5}">
                      <a16:colId xmlns:a16="http://schemas.microsoft.com/office/drawing/2014/main" xmlns="" val="1377401192"/>
                    </a:ext>
                  </a:extLst>
                </a:gridCol>
                <a:gridCol w="2245220">
                  <a:extLst>
                    <a:ext uri="{9D8B030D-6E8A-4147-A177-3AD203B41FA5}">
                      <a16:colId xmlns:a16="http://schemas.microsoft.com/office/drawing/2014/main" xmlns="" val="3403388011"/>
                    </a:ext>
                  </a:extLst>
                </a:gridCol>
                <a:gridCol w="2584199">
                  <a:extLst>
                    <a:ext uri="{9D8B030D-6E8A-4147-A177-3AD203B41FA5}">
                      <a16:colId xmlns:a16="http://schemas.microsoft.com/office/drawing/2014/main" xmlns="" val="133067735"/>
                    </a:ext>
                  </a:extLst>
                </a:gridCol>
                <a:gridCol w="4227093">
                  <a:extLst>
                    <a:ext uri="{9D8B030D-6E8A-4147-A177-3AD203B41FA5}">
                      <a16:colId xmlns:a16="http://schemas.microsoft.com/office/drawing/2014/main" xmlns="" val="3215411434"/>
                    </a:ext>
                  </a:extLst>
                </a:gridCol>
              </a:tblGrid>
              <a:tr h="2399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Название  операций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Техника выполнения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Технические условия.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944522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  Шов в подгибку с закрытым срезом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Подогнуть </a:t>
                      </a:r>
                      <a:r>
                        <a:rPr lang="ru-RU" sz="1800" dirty="0" smtClean="0">
                          <a:effectLst/>
                        </a:rPr>
                        <a:t>нижний </a:t>
                      </a:r>
                      <a:r>
                        <a:rPr lang="ru-RU" sz="1800" dirty="0">
                          <a:effectLst/>
                        </a:rPr>
                        <a:t>срез на изнаночную  сторону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Ширина </a:t>
                      </a:r>
                      <a:r>
                        <a:rPr lang="ru-RU" sz="1800">
                          <a:effectLst/>
                        </a:rPr>
                        <a:t>подгиба </a:t>
                      </a:r>
                      <a:r>
                        <a:rPr lang="ru-RU" sz="1800" smtClean="0">
                          <a:effectLst/>
                        </a:rPr>
                        <a:t>5 -7мм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14759655"/>
                  </a:ext>
                </a:extLst>
              </a:tr>
              <a:tr h="8625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  Сколоть, </a:t>
                      </a:r>
                      <a:r>
                        <a:rPr lang="ru-RU" sz="1800" dirty="0" smtClean="0">
                          <a:effectLst/>
                        </a:rPr>
                        <a:t>сметать</a:t>
                      </a:r>
                      <a:r>
                        <a:rPr lang="ru-RU" sz="1800" dirty="0">
                          <a:effectLst/>
                        </a:rPr>
                        <a:t>, </a:t>
                      </a:r>
                      <a:r>
                        <a:rPr lang="ru-RU" sz="1800" dirty="0" err="1" smtClean="0">
                          <a:effectLst/>
                        </a:rPr>
                        <a:t>приутюжить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3003889792"/>
                  </a:ext>
                </a:extLst>
              </a:tr>
              <a:tr h="1097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Подогнуть </a:t>
                      </a:r>
                      <a:r>
                        <a:rPr lang="ru-RU" sz="1800" dirty="0" smtClean="0">
                          <a:effectLst/>
                        </a:rPr>
                        <a:t>нижний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срез второй раз на изнаночную сторону.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Ширина подгиба </a:t>
                      </a:r>
                      <a:r>
                        <a:rPr lang="ru-RU" sz="1800" dirty="0" smtClean="0">
                          <a:effectLst/>
                        </a:rPr>
                        <a:t>7-10 </a:t>
                      </a:r>
                      <a:r>
                        <a:rPr lang="ru-RU" sz="1800" dirty="0">
                          <a:effectLst/>
                        </a:rPr>
                        <a:t>мм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249360123"/>
                  </a:ext>
                </a:extLst>
              </a:tr>
              <a:tr h="7821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Сколоть, заметать, </a:t>
                      </a:r>
                      <a:r>
                        <a:rPr lang="ru-RU" sz="1800" dirty="0" err="1" smtClean="0">
                          <a:effectLst/>
                        </a:rPr>
                        <a:t>приутюжить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614102563"/>
                  </a:ext>
                </a:extLst>
              </a:tr>
              <a:tr h="10652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Настрочить </a:t>
                      </a:r>
                      <a:r>
                        <a:rPr lang="ru-RU" sz="1800" dirty="0">
                          <a:effectLst/>
                        </a:rPr>
                        <a:t>на машине от края подгиба.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  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На расстоянии </a:t>
                      </a:r>
                      <a:r>
                        <a:rPr lang="ru-RU" sz="1800" dirty="0">
                          <a:effectLst/>
                        </a:rPr>
                        <a:t>1-2 мм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919915370"/>
                  </a:ext>
                </a:extLst>
              </a:tr>
              <a:tr h="7821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Удалить нитки </a:t>
                      </a:r>
                      <a:r>
                        <a:rPr lang="ru-RU" sz="1800" dirty="0" smtClean="0">
                          <a:effectLst/>
                        </a:rPr>
                        <a:t>временного назначение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Проутюжить</a:t>
                      </a:r>
                      <a:r>
                        <a:rPr lang="ru-RU" sz="1800" baseline="0" dirty="0">
                          <a:effectLst/>
                        </a:rPr>
                        <a:t> </a:t>
                      </a:r>
                      <a:r>
                        <a:rPr lang="ru-RU" sz="1800" baseline="0" dirty="0" smtClean="0">
                          <a:effectLst/>
                        </a:rPr>
                        <a:t>изделие.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ВТО выполнена качественно.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602955746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DC582BF3-062B-499E-8EAA-085E84244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53108" y="0"/>
            <a:ext cx="126518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Карточка № 3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E2FB078-1497-4966-9CBF-913D3003B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" y="1875453"/>
            <a:ext cx="8936736" cy="31070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2A5A75C-4CFD-41D0-A79B-322221E53137}"/>
              </a:ext>
            </a:extLst>
          </p:cNvPr>
          <p:cNvSpPr txBox="1"/>
          <p:nvPr/>
        </p:nvSpPr>
        <p:spPr>
          <a:xfrm>
            <a:off x="694435" y="391885"/>
            <a:ext cx="9100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Схема шва </a:t>
            </a:r>
            <a:r>
              <a:rPr lang="ru-RU" sz="4000" dirty="0" err="1"/>
              <a:t>вподгибку</a:t>
            </a:r>
            <a:r>
              <a:rPr lang="ru-RU" sz="4000" dirty="0"/>
              <a:t> с закрытым срезом</a:t>
            </a:r>
          </a:p>
        </p:txBody>
      </p:sp>
    </p:spTree>
    <p:extLst>
      <p:ext uri="{BB962C8B-B14F-4D97-AF65-F5344CB8AC3E}">
        <p14:creationId xmlns:p14="http://schemas.microsoft.com/office/powerpoint/2010/main" val="160791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8741608-46FC-4F71-9299-069D0DCB5BD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256" y="0"/>
            <a:ext cx="5117654" cy="7254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717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416" y="597408"/>
            <a:ext cx="8865172" cy="4524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Критерии качества</a:t>
            </a:r>
          </a:p>
          <a:p>
            <a:endParaRPr lang="ru-RU" sz="3200" b="1" dirty="0"/>
          </a:p>
          <a:p>
            <a:r>
              <a:rPr lang="ru-RU" sz="3200" dirty="0"/>
              <a:t>1.Ширина шва </a:t>
            </a:r>
            <a:r>
              <a:rPr lang="ru-RU" sz="3200" dirty="0" smtClean="0"/>
              <a:t> </a:t>
            </a:r>
            <a:r>
              <a:rPr lang="ru-RU" sz="3200" dirty="0"/>
              <a:t>равна </a:t>
            </a:r>
            <a:r>
              <a:rPr lang="ru-RU" sz="3200" dirty="0" smtClean="0"/>
              <a:t>7-10мм</a:t>
            </a:r>
            <a:r>
              <a:rPr lang="ru-RU" sz="3200" dirty="0"/>
              <a:t>.</a:t>
            </a:r>
          </a:p>
          <a:p>
            <a:endParaRPr lang="ru-RU" sz="3200" dirty="0"/>
          </a:p>
          <a:p>
            <a:r>
              <a:rPr lang="ru-RU" sz="3200" dirty="0"/>
              <a:t>2.Строчка выполнена ровно на расстоянии 1-2 мм от края подгиба.</a:t>
            </a:r>
          </a:p>
          <a:p>
            <a:endParaRPr lang="ru-RU" sz="3200" dirty="0"/>
          </a:p>
          <a:p>
            <a:r>
              <a:rPr lang="ru-RU" sz="3200" dirty="0"/>
              <a:t>3.Влажно-тепловая обработка выполнена качественно.</a:t>
            </a:r>
          </a:p>
        </p:txBody>
      </p:sp>
    </p:spTree>
    <p:extLst>
      <p:ext uri="{BB962C8B-B14F-4D97-AF65-F5344CB8AC3E}">
        <p14:creationId xmlns:p14="http://schemas.microsoft.com/office/powerpoint/2010/main" val="28525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F6AD39-FFDC-415C-AAD2-CFF2035D0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60" y="0"/>
            <a:ext cx="7081067" cy="6858000"/>
          </a:xfrm>
          <a:prstGeom prst="rect">
            <a:avLst/>
          </a:prstGeom>
        </p:spPr>
      </p:pic>
      <p:pic>
        <p:nvPicPr>
          <p:cNvPr id="3" name="Звуки природы - Шум моря и Музы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7460" y="56028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3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597159"/>
            <a:ext cx="87798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Критерии качества</a:t>
            </a:r>
          </a:p>
          <a:p>
            <a:endParaRPr lang="ru-RU" sz="3200" b="1" dirty="0"/>
          </a:p>
          <a:p>
            <a:r>
              <a:rPr lang="ru-RU" sz="3200" dirty="0"/>
              <a:t>1</a:t>
            </a:r>
            <a:r>
              <a:rPr lang="ru-RU" sz="3200" dirty="0" smtClean="0"/>
              <a:t>. Ширина </a:t>
            </a:r>
            <a:r>
              <a:rPr lang="ru-RU" sz="3200" dirty="0"/>
              <a:t>шва </a:t>
            </a:r>
            <a:r>
              <a:rPr lang="ru-RU" sz="3200" dirty="0" err="1" smtClean="0"/>
              <a:t>вподгибку</a:t>
            </a:r>
            <a:r>
              <a:rPr lang="ru-RU" sz="3200" dirty="0" smtClean="0"/>
              <a:t> с закрытым срезом </a:t>
            </a:r>
            <a:r>
              <a:rPr lang="ru-RU" sz="3200" dirty="0"/>
              <a:t>равна 7</a:t>
            </a:r>
            <a:r>
              <a:rPr lang="ru-RU" sz="3200" dirty="0" smtClean="0"/>
              <a:t> </a:t>
            </a:r>
            <a:r>
              <a:rPr lang="ru-RU" sz="3200" dirty="0"/>
              <a:t>- </a:t>
            </a:r>
            <a:r>
              <a:rPr lang="ru-RU" sz="3200" dirty="0" smtClean="0"/>
              <a:t>10 </a:t>
            </a:r>
            <a:r>
              <a:rPr lang="ru-RU" sz="3200" dirty="0"/>
              <a:t>мм.</a:t>
            </a:r>
          </a:p>
          <a:p>
            <a:endParaRPr lang="ru-RU" sz="3200" dirty="0"/>
          </a:p>
          <a:p>
            <a:r>
              <a:rPr lang="ru-RU" sz="3200" dirty="0"/>
              <a:t>2</a:t>
            </a:r>
            <a:r>
              <a:rPr lang="ru-RU" sz="3200" dirty="0" smtClean="0"/>
              <a:t>. Строчка </a:t>
            </a:r>
            <a:r>
              <a:rPr lang="ru-RU" sz="3200" dirty="0"/>
              <a:t>выполнена ровно на расстоянии 1-2 мм от края подгиба.</a:t>
            </a:r>
          </a:p>
          <a:p>
            <a:endParaRPr lang="ru-RU" sz="3200" dirty="0"/>
          </a:p>
          <a:p>
            <a:r>
              <a:rPr lang="ru-RU" sz="3200" dirty="0"/>
              <a:t>3</a:t>
            </a:r>
            <a:r>
              <a:rPr lang="ru-RU" sz="3200" dirty="0" smtClean="0"/>
              <a:t>. Влажно-тепловая </a:t>
            </a:r>
            <a:r>
              <a:rPr lang="ru-RU" sz="3200" dirty="0"/>
              <a:t>обработка выполнена качественно.</a:t>
            </a:r>
          </a:p>
        </p:txBody>
      </p:sp>
    </p:spTree>
    <p:extLst>
      <p:ext uri="{BB962C8B-B14F-4D97-AF65-F5344CB8AC3E}">
        <p14:creationId xmlns:p14="http://schemas.microsoft.com/office/powerpoint/2010/main" val="27676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7B064A1-C45F-471E-BFBE-AB98BE9FE2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>
            <a:fillRect/>
          </a:stretch>
        </p:blipFill>
        <p:spPr>
          <a:xfrm>
            <a:off x="1157790" y="0"/>
            <a:ext cx="6830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9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447E183-0A31-45E4-9EF5-6F110438D542}"/>
              </a:ext>
            </a:extLst>
          </p:cNvPr>
          <p:cNvSpPr txBox="1"/>
          <p:nvPr/>
        </p:nvSpPr>
        <p:spPr>
          <a:xfrm>
            <a:off x="203597" y="2332483"/>
            <a:ext cx="89419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Л у ы н б и е т ь  с</a:t>
            </a:r>
          </a:p>
          <a:p>
            <a:r>
              <a:rPr lang="ru-RU" sz="8800" dirty="0" smtClean="0"/>
              <a:t>2 1 3 5 4 6 8 7 10 9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4601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22" r="1051" b="5781"/>
          <a:stretch/>
        </p:blipFill>
        <p:spPr>
          <a:xfrm>
            <a:off x="2447925" y="1255931"/>
            <a:ext cx="4455333" cy="5302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74224" y="329565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Блузка-топ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8918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5D1559-63A3-43DC-B9C9-60238159D1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187" y="24384"/>
            <a:ext cx="6668658" cy="88423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Хлопчатобумажная ткань.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9AD9327-4DF5-44D0-B28A-8E0141C883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kac.ru/wp-content/uploads/2017/01/stirka-tkani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706" y="954554"/>
            <a:ext cx="952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80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3450" y="466725"/>
            <a:ext cx="7343775" cy="581026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/>
              <a:t>Виды хлопчатобумажной ткани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3450" y="1466849"/>
            <a:ext cx="7343775" cy="452437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Ситец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Бязь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Сатин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Фланель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Бумазея</a:t>
            </a:r>
            <a:endParaRPr lang="ru-RU" sz="32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Поплин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848" y="1295399"/>
            <a:ext cx="6427763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5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424752"/>
              </p:ext>
            </p:extLst>
          </p:nvPr>
        </p:nvGraphicFramePr>
        <p:xfrm>
          <a:off x="134112" y="795623"/>
          <a:ext cx="8827007" cy="59193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16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52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347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86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Последовательность операций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Техника выполнения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Технические условия.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22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Обработать </a:t>
                      </a:r>
                      <a:r>
                        <a:rPr lang="ru-RU" sz="1800" dirty="0" smtClean="0">
                          <a:effectLst/>
                        </a:rPr>
                        <a:t>бретели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Обтачной</a:t>
                      </a:r>
                      <a:r>
                        <a:rPr lang="ru-RU" sz="1800" baseline="0" dirty="0" smtClean="0">
                          <a:effectLst/>
                        </a:rPr>
                        <a:t> шов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Ширина шва </a:t>
                      </a:r>
                      <a:r>
                        <a:rPr lang="ru-RU" sz="1800" dirty="0" smtClean="0">
                          <a:effectLst/>
                        </a:rPr>
                        <a:t>от 5-7мм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99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baseline="0" smtClean="0">
                          <a:effectLst/>
                        </a:rPr>
                        <a:t>боковые срезы</a:t>
                      </a:r>
                      <a:r>
                        <a:rPr lang="ru-RU" sz="180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Стачной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шов в </a:t>
                      </a:r>
                      <a:r>
                        <a:rPr lang="ru-RU" sz="1800" baseline="0" dirty="0" err="1" smtClean="0">
                          <a:effectLst/>
                          <a:latin typeface="+mn-lt"/>
                          <a:ea typeface="+mn-ea"/>
                        </a:rPr>
                        <a:t>заутюжку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шва 7-10 мм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88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верхний срез, с одновременным втачиванием  бретелей.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Шов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в подгибку с закрытым срезом.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</a:rPr>
                        <a:t> шва 7-10 мм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6848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Произвести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разметку для резиновой тесьмы.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Провести</a:t>
                      </a:r>
                      <a:r>
                        <a:rPr lang="ru-RU" sz="1800" baseline="0" dirty="0" smtClean="0">
                          <a:effectLst/>
                        </a:rPr>
                        <a:t> линию по линейке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Calibri"/>
                        </a:rPr>
                        <a:t>От</a:t>
                      </a:r>
                      <a:r>
                        <a:rPr lang="ru-RU" sz="1800" baseline="0" dirty="0" smtClean="0">
                          <a:effectLst/>
                          <a:latin typeface="Calibri"/>
                        </a:rPr>
                        <a:t> края 40 мм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68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Пришить</a:t>
                      </a:r>
                      <a:r>
                        <a:rPr lang="ru-RU" sz="1800" baseline="0" dirty="0" smtClean="0">
                          <a:effectLst/>
                        </a:rPr>
                        <a:t> резиновую тесьму .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Зигзагообразная строчка.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Тесьма</a:t>
                      </a:r>
                      <a:r>
                        <a:rPr lang="ru-RU" sz="1800" baseline="0" dirty="0" smtClean="0">
                          <a:effectLst/>
                        </a:rPr>
                        <a:t> пришивается по кругу.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25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</a:rPr>
                        <a:t> нижний срез.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Шов в </a:t>
                      </a:r>
                      <a:r>
                        <a:rPr lang="ru-RU" sz="1800" dirty="0" err="1" smtClean="0">
                          <a:effectLst/>
                        </a:rPr>
                        <a:t>вподгибку</a:t>
                      </a:r>
                      <a:r>
                        <a:rPr lang="ru-RU" sz="1800" dirty="0" smtClean="0">
                          <a:effectLst/>
                        </a:rPr>
                        <a:t> с закрытым срезом.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</a:rPr>
                        <a:t> шва 7-10 мм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 smtClean="0">
                        <a:effectLst/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4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Проутюжить изделие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  </a:t>
                      </a:r>
                      <a:r>
                        <a:rPr lang="ru-RU" sz="1800" dirty="0" smtClean="0">
                          <a:effectLst/>
                        </a:rPr>
                        <a:t>ВТО выполнена качественно.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6FC87E1-6A8A-437B-85E1-13DC514D92C0}"/>
              </a:ext>
            </a:extLst>
          </p:cNvPr>
          <p:cNvSpPr txBox="1"/>
          <p:nvPr/>
        </p:nvSpPr>
        <p:spPr>
          <a:xfrm>
            <a:off x="2519266" y="149290"/>
            <a:ext cx="473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Технологическая карта </a:t>
            </a:r>
          </a:p>
        </p:txBody>
      </p:sp>
    </p:spTree>
    <p:extLst>
      <p:ext uri="{BB962C8B-B14F-4D97-AF65-F5344CB8AC3E}">
        <p14:creationId xmlns:p14="http://schemas.microsoft.com/office/powerpoint/2010/main" val="240003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59708"/>
              </p:ext>
            </p:extLst>
          </p:nvPr>
        </p:nvGraphicFramePr>
        <p:xfrm>
          <a:off x="134112" y="795623"/>
          <a:ext cx="8827007" cy="59193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16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52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347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86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Последовательность операций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Техника выполнения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Технические условия.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22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</a:rPr>
                        <a:t> боковые срезы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Обтачной</a:t>
                      </a:r>
                      <a:r>
                        <a:rPr lang="ru-RU" sz="1800" baseline="0" dirty="0" smtClean="0">
                          <a:effectLst/>
                        </a:rPr>
                        <a:t> шов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Ширина шва </a:t>
                      </a:r>
                      <a:r>
                        <a:rPr lang="ru-RU" sz="1800" dirty="0" smtClean="0">
                          <a:effectLst/>
                        </a:rPr>
                        <a:t>от 5-7мм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99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Обработать бретели</a:t>
                      </a:r>
                      <a:endParaRPr lang="ru-RU" sz="1800" dirty="0" smtClean="0">
                        <a:effectLst/>
                        <a:latin typeface="Calibri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Обтачной</a:t>
                      </a:r>
                      <a:r>
                        <a:rPr lang="ru-RU" sz="1800" baseline="0" dirty="0" smtClean="0">
                          <a:effectLst/>
                        </a:rPr>
                        <a:t> шов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шва 7-10 мм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88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верхний срез, с одновременным втачиванием  бретелей.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Шов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в подгибку с закрытым срезом.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</a:rPr>
                        <a:t> шва 7-10 мм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6848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Произвести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разметку для резиновой тесьмы.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Провести</a:t>
                      </a:r>
                      <a:r>
                        <a:rPr lang="ru-RU" sz="1800" baseline="0" dirty="0" smtClean="0">
                          <a:effectLst/>
                        </a:rPr>
                        <a:t> линию по линейке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края 40 мм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68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Пришить</a:t>
                      </a:r>
                      <a:r>
                        <a:rPr lang="ru-RU" sz="1800" baseline="0" dirty="0" smtClean="0">
                          <a:effectLst/>
                        </a:rPr>
                        <a:t> резиновую тесьму .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Зигзагообразная строчка.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Тесьма</a:t>
                      </a:r>
                      <a:r>
                        <a:rPr lang="ru-RU" sz="1800" baseline="0" dirty="0" smtClean="0">
                          <a:effectLst/>
                        </a:rPr>
                        <a:t> пришивается по кругу.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25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</a:rPr>
                        <a:t> нижний срез.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Шов в </a:t>
                      </a:r>
                      <a:r>
                        <a:rPr lang="ru-RU" sz="1800" dirty="0" err="1" smtClean="0">
                          <a:effectLst/>
                        </a:rPr>
                        <a:t>вподгибку</a:t>
                      </a:r>
                      <a:r>
                        <a:rPr lang="ru-RU" sz="1800" dirty="0" smtClean="0">
                          <a:effectLst/>
                        </a:rPr>
                        <a:t> с закрытым срезом.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</a:rPr>
                        <a:t> шва 7-10 мм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 smtClean="0">
                        <a:effectLst/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4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Проутюжить изделие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  </a:t>
                      </a:r>
                      <a:r>
                        <a:rPr lang="ru-RU" sz="1800" dirty="0" smtClean="0">
                          <a:effectLst/>
                        </a:rPr>
                        <a:t>ВТО выполнена качественно.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6FC87E1-6A8A-437B-85E1-13DC514D92C0}"/>
              </a:ext>
            </a:extLst>
          </p:cNvPr>
          <p:cNvSpPr txBox="1"/>
          <p:nvPr/>
        </p:nvSpPr>
        <p:spPr>
          <a:xfrm>
            <a:off x="2519266" y="149290"/>
            <a:ext cx="473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Технологическая карта </a:t>
            </a:r>
          </a:p>
        </p:txBody>
      </p:sp>
    </p:spTree>
    <p:extLst>
      <p:ext uri="{BB962C8B-B14F-4D97-AF65-F5344CB8AC3E}">
        <p14:creationId xmlns:p14="http://schemas.microsoft.com/office/powerpoint/2010/main" val="376961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34112" y="795623"/>
          <a:ext cx="8827007" cy="59193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394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55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347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86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Последовательность операций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Техника выполнения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Технические условия.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22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Обработать </a:t>
                      </a:r>
                      <a:r>
                        <a:rPr lang="ru-RU" sz="1800" dirty="0" smtClean="0">
                          <a:effectLst/>
                        </a:rPr>
                        <a:t>бретели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Обтачной</a:t>
                      </a:r>
                      <a:r>
                        <a:rPr lang="ru-RU" sz="1800" baseline="0" dirty="0" smtClean="0">
                          <a:effectLst/>
                        </a:rPr>
                        <a:t> шов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Ширина шва </a:t>
                      </a:r>
                      <a:r>
                        <a:rPr lang="ru-RU" sz="1800" dirty="0" smtClean="0">
                          <a:effectLst/>
                        </a:rPr>
                        <a:t>от 5-7мм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99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baseline="0" smtClean="0">
                          <a:effectLst/>
                        </a:rPr>
                        <a:t>боковые срезы</a:t>
                      </a:r>
                      <a:r>
                        <a:rPr lang="ru-RU" sz="180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Стачной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шов в </a:t>
                      </a:r>
                      <a:r>
                        <a:rPr lang="ru-RU" sz="1800" baseline="0" dirty="0" err="1" smtClean="0">
                          <a:effectLst/>
                          <a:latin typeface="+mn-lt"/>
                          <a:ea typeface="+mn-ea"/>
                        </a:rPr>
                        <a:t>заутюжку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шва 7-10 мм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88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верхний срез, с одновременным втачиванием  бретелей.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Шов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в подгибку с закрытым срезом.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</a:rPr>
                        <a:t> шва 7-10 мм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6848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Произвести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разметку для резиновой тесьмы.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Провести</a:t>
                      </a:r>
                      <a:r>
                        <a:rPr lang="ru-RU" sz="1800" baseline="0" dirty="0" smtClean="0">
                          <a:effectLst/>
                        </a:rPr>
                        <a:t> линию по линейке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Calibri"/>
                        </a:rPr>
                        <a:t>От</a:t>
                      </a:r>
                      <a:r>
                        <a:rPr lang="ru-RU" sz="1800" baseline="0" dirty="0" smtClean="0">
                          <a:effectLst/>
                          <a:latin typeface="Calibri"/>
                        </a:rPr>
                        <a:t> края 40 мм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68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Пришить</a:t>
                      </a:r>
                      <a:r>
                        <a:rPr lang="ru-RU" sz="1800" baseline="0" dirty="0" smtClean="0">
                          <a:effectLst/>
                        </a:rPr>
                        <a:t> резиновую тесьму .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Строчка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зигзаг.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Тесьма</a:t>
                      </a:r>
                      <a:r>
                        <a:rPr lang="ru-RU" sz="1800" baseline="0" dirty="0" smtClean="0">
                          <a:effectLst/>
                        </a:rPr>
                        <a:t> пришивается по кругу.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25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Обработать</a:t>
                      </a:r>
                      <a:r>
                        <a:rPr lang="ru-RU" sz="1800" baseline="0" dirty="0" smtClean="0">
                          <a:effectLst/>
                        </a:rPr>
                        <a:t> нижний срез.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Шов в </a:t>
                      </a:r>
                      <a:r>
                        <a:rPr lang="ru-RU" sz="1800" dirty="0" err="1" smtClean="0">
                          <a:effectLst/>
                        </a:rPr>
                        <a:t>вподгибку</a:t>
                      </a:r>
                      <a:r>
                        <a:rPr lang="ru-RU" sz="1800" dirty="0" smtClean="0">
                          <a:effectLst/>
                        </a:rPr>
                        <a:t> с закрытым срезом.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</a:rPr>
                        <a:t> шва 7-10 мм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endParaRPr lang="ru-RU" sz="1800" dirty="0" smtClean="0">
                        <a:effectLst/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40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Проутюжить изделие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  </a:t>
                      </a:r>
                      <a:r>
                        <a:rPr lang="ru-RU" sz="1800" dirty="0" smtClean="0">
                          <a:effectLst/>
                        </a:rPr>
                        <a:t>ВТО выполнена качественно.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6FC87E1-6A8A-437B-85E1-13DC514D92C0}"/>
              </a:ext>
            </a:extLst>
          </p:cNvPr>
          <p:cNvSpPr txBox="1"/>
          <p:nvPr/>
        </p:nvSpPr>
        <p:spPr>
          <a:xfrm>
            <a:off x="2519266" y="149290"/>
            <a:ext cx="473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Технологическая карта </a:t>
            </a:r>
          </a:p>
        </p:txBody>
      </p:sp>
    </p:spTree>
    <p:extLst>
      <p:ext uri="{BB962C8B-B14F-4D97-AF65-F5344CB8AC3E}">
        <p14:creationId xmlns:p14="http://schemas.microsoft.com/office/powerpoint/2010/main" val="293104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64C70B0-C2F9-4DC4-BF2C-053853172FA7}"/>
              </a:ext>
            </a:extLst>
          </p:cNvPr>
          <p:cNvSpPr txBox="1"/>
          <p:nvPr/>
        </p:nvSpPr>
        <p:spPr>
          <a:xfrm>
            <a:off x="438911" y="262932"/>
            <a:ext cx="8706677" cy="4162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</a:p>
          <a:p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Обработка 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нижнего  среза </a:t>
            </a:r>
          </a:p>
          <a:p>
            <a:r>
              <a:rPr lang="ru-RU" sz="5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лузки-топ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2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959</TotalTime>
  <Words>480</Words>
  <Application>Microsoft Office PowerPoint</Application>
  <PresentationFormat>Произвольный</PresentationFormat>
  <Paragraphs>151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Натуральные материалы</vt:lpstr>
      <vt:lpstr>Презентация PowerPoint</vt:lpstr>
      <vt:lpstr>Презентация PowerPoint</vt:lpstr>
      <vt:lpstr>Презентация PowerPoint</vt:lpstr>
      <vt:lpstr>Хлопчатобумажная ткань.</vt:lpstr>
      <vt:lpstr>Виды хлопчатобумажной ткани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компьютер</cp:lastModifiedBy>
  <cp:revision>60</cp:revision>
  <dcterms:created xsi:type="dcterms:W3CDTF">2019-04-14T15:09:15Z</dcterms:created>
  <dcterms:modified xsi:type="dcterms:W3CDTF">2020-03-11T12:57:48Z</dcterms:modified>
</cp:coreProperties>
</file>