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8"/>
  </p:notesMasterIdLst>
  <p:sldIdLst>
    <p:sldId id="341" r:id="rId3"/>
    <p:sldId id="344" r:id="rId4"/>
    <p:sldId id="337" r:id="rId5"/>
    <p:sldId id="342" r:id="rId6"/>
    <p:sldId id="343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титульные слайды" id="{ACDF9A90-B878-4D2A-A396-D3DD9109DACA}">
          <p14:sldIdLst>
            <p14:sldId id="341"/>
            <p14:sldId id="344"/>
            <p14:sldId id="337"/>
            <p14:sldId id="342"/>
            <p14:sldId id="343"/>
          </p14:sldIdLst>
        </p14:section>
        <p14:section name="урок 5" id="{0E548029-1018-4916-A5CC-367391932A5B}">
          <p14:sldIdLst/>
        </p14:section>
        <p14:section name="дополнения для печати" id="{4870930E-B91F-4E13-8035-8CD8C2A60B84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1894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0000CC"/>
    <a:srgbClr val="FFFFFF"/>
    <a:srgbClr val="006600"/>
    <a:srgbClr val="0099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44" autoAdjust="0"/>
    <p:restoredTop sz="86404" autoAdjust="0"/>
  </p:normalViewPr>
  <p:slideViewPr>
    <p:cSldViewPr snapToGrid="0" showGuides="1">
      <p:cViewPr>
        <p:scale>
          <a:sx n="93" d="100"/>
          <a:sy n="93" d="100"/>
        </p:scale>
        <p:origin x="-72" y="1140"/>
      </p:cViewPr>
      <p:guideLst>
        <p:guide orient="horz" pos="1894"/>
        <p:guide pos="2880"/>
      </p:guideLst>
    </p:cSldViewPr>
  </p:slideViewPr>
  <p:outlineViewPr>
    <p:cViewPr>
      <p:scale>
        <a:sx n="33" d="100"/>
        <a:sy n="33" d="100"/>
      </p:scale>
      <p:origin x="246" y="1414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09DADDA3-80CF-4C83-901F-8464220124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7095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C204676-FCFB-40D7-A470-28A227CCD5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937362-0D50-4546-95DD-957BF7A9361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470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093550-F1FC-4CF8-ABF0-FACEBBEC1B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108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F2BEBB6-361B-4665-9FFA-F6FB314142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D961CF-8427-452A-B180-9880E1D24A1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6611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72DE5-AF1A-4A83-AAF2-46C9B912125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7620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21616D-77CE-4C52-88DF-2F0BEF7B8B4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131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101401-EEC3-4A96-A8B9-EBFC421005E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3509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BCCDE-4BC9-49F6-B05C-D83451B3D5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088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FE7616-EB10-487D-861D-D80FDEE8B5F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696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C20EF0-D82B-4170-8E8A-0683DFDACC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398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6102B-D1AE-4B20-A622-69982F099F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707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6D6D1F-ED51-48C3-A2BD-B8C9690747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28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318B6-724A-478B-8EA2-C382308702E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6667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C1D235-F56D-4FBE-8A2C-EB2B1E3B984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487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643351-F15B-4D9D-8A6E-B3635B63CAC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276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47A211-A86A-4A92-99E0-83B1691F37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998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979E78-36B6-4E69-87FD-E7A56C9E4D7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080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34EB5D-3FFF-4A65-A7FA-8A80ACD80BF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624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F81DB-3FB6-47FE-9D3B-07384BBC86F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782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964A68-9761-47E8-9D44-3815DBAD661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934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2D4ACC-EC9E-4AA5-84E1-254E4217A4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896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50EEC1B7-2C53-4391-A889-9D183B6BB75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en-US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88557CE0-D2C6-4751-9DEB-F94C6CB4A0E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1515" y="236306"/>
            <a:ext cx="8229065" cy="2828159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 smtClean="0">
                <a:latin typeface="Bookman Old Style" panose="02050604050505020204" pitchFamily="18" charset="0"/>
              </a:rPr>
              <a:t>Внеклассное мероприятие по французскому языку</a:t>
            </a:r>
            <a:endParaRPr lang="en-US" sz="3200" b="1" dirty="0" smtClean="0"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en-US" sz="4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« </a:t>
            </a:r>
            <a:r>
              <a:rPr lang="en-US" sz="44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L'inspiration</a:t>
            </a:r>
            <a:r>
              <a:rPr lang="en-US" sz="4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en-US" sz="44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poétique</a:t>
            </a:r>
            <a:r>
              <a:rPr lang="en-US" sz="4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en-US" sz="4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de Jacques </a:t>
            </a:r>
            <a:r>
              <a:rPr lang="en-US" sz="44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Prévert</a:t>
            </a:r>
            <a:r>
              <a:rPr lang="en-US" sz="4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!»</a:t>
            </a:r>
            <a:endParaRPr lang="ru-RU" sz="44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C:\Users\Денис\Documents\Downloads\3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352" l="0" r="100000">
                        <a14:foregroundMark x1="31104" y1="64074" x2="31104" y2="64074"/>
                        <a14:foregroundMark x1="69706" y1="73796" x2="69706" y2="73796"/>
                        <a14:foregroundMark x1="40932" y1="50556" x2="40932" y2="50556"/>
                        <a14:foregroundMark x1="55420" y1="71481" x2="55420" y2="71481"/>
                        <a14:foregroundMark x1="59372" y1="80463" x2="59372" y2="80463"/>
                        <a14:foregroundMark x1="49240" y1="76574" x2="49240" y2="76574"/>
                        <a14:foregroundMark x1="49848" y1="67407" x2="49848" y2="674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698" y="3054077"/>
            <a:ext cx="3318554" cy="3631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94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337" y="382432"/>
            <a:ext cx="2750453" cy="41256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5280" y="346608"/>
            <a:ext cx="43305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"Каждый миг жизни — это поэма, которую мы пишем сами."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5280" y="3123116"/>
            <a:ext cx="429588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"Мы не можем изменить мир, но можем изменить наше восприятие его."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6581" y="6027049"/>
            <a:ext cx="8424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"Поэзия — это музыка, которую можно слышать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 глазами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."</a:t>
            </a:r>
          </a:p>
        </p:txBody>
      </p:sp>
    </p:spTree>
    <p:extLst>
      <p:ext uri="{BB962C8B-B14F-4D97-AF65-F5344CB8AC3E}">
        <p14:creationId xmlns:p14="http://schemas.microsoft.com/office/powerpoint/2010/main" val="269099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780890" y="327206"/>
            <a:ext cx="5188451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40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« L</a:t>
            </a:r>
            <a:r>
              <a:rPr lang="en-US" sz="40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a </a:t>
            </a:r>
            <a:r>
              <a:rPr lang="en-US" sz="40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première page de </a:t>
            </a:r>
            <a:r>
              <a:rPr lang="en-US" sz="4000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notre</a:t>
            </a:r>
            <a:r>
              <a:rPr lang="en-US" sz="40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magazine </a:t>
            </a:r>
            <a:r>
              <a:rPr lang="en-US" sz="4000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littéraire</a:t>
            </a:r>
            <a:r>
              <a:rPr lang="en-US" sz="40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  <a:endParaRPr lang="en-US" sz="40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en-US" sz="40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“</a:t>
            </a:r>
            <a:r>
              <a:rPr lang="en-US" sz="40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Un mot qui </a:t>
            </a:r>
            <a:r>
              <a:rPr lang="en-US" sz="4000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sonne</a:t>
            </a:r>
            <a:r>
              <a:rPr lang="en-US" sz="40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»</a:t>
            </a:r>
            <a:endParaRPr lang="ru-RU" sz="40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36" y="732255"/>
            <a:ext cx="2876765" cy="4315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C:\Users\Денис\Documents\Downloads\319488.9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018" y="4167317"/>
            <a:ext cx="3760339" cy="2535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0584" y="718386"/>
            <a:ext cx="555486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40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« </a:t>
            </a:r>
            <a:r>
              <a:rPr lang="en-US" sz="40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L</a:t>
            </a:r>
            <a:r>
              <a:rPr lang="fr-FR" sz="40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a </a:t>
            </a:r>
            <a:r>
              <a:rPr lang="fr-FR" sz="40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deuxième page de notre magazine littéraire  </a:t>
            </a:r>
            <a:endParaRPr lang="ru-RU" sz="40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fr-FR" sz="40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«</a:t>
            </a:r>
            <a:r>
              <a:rPr lang="fr-FR" sz="40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Les rêves cinématographiques de Jacques </a:t>
            </a:r>
            <a:r>
              <a:rPr lang="fr-FR" sz="40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Prévert</a:t>
            </a:r>
            <a:r>
              <a:rPr lang="en-US" sz="40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»</a:t>
            </a:r>
            <a:endParaRPr lang="ru-RU" sz="40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3081" name="Picture 9" descr="C:\Users\Денис\Pictures\Снимок.PNGщьнп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5" b="99650" l="10000" r="90000">
                        <a14:foregroundMark x1="51692" y1="18881" x2="51692" y2="18881"/>
                        <a14:foregroundMark x1="60308" y1="13811" x2="60308" y2="13811"/>
                        <a14:foregroundMark x1="72923" y1="8916" x2="72923" y2="8916"/>
                        <a14:foregroundMark x1="43077" y1="20280" x2="43077" y2="20280"/>
                        <a14:foregroundMark x1="34615" y1="24126" x2="34615" y2="24126"/>
                        <a14:foregroundMark x1="65385" y1="6643" x2="65385" y2="6643"/>
                        <a14:foregroundMark x1="52615" y1="14860" x2="52615" y2="14860"/>
                        <a14:foregroundMark x1="36154" y1="21853" x2="36154" y2="21853"/>
                        <a14:foregroundMark x1="35385" y1="28147" x2="36308" y2="28147"/>
                        <a14:foregroundMark x1="65846" y1="10839" x2="65846" y2="10839"/>
                        <a14:foregroundMark x1="51231" y1="15385" x2="51231" y2="15385"/>
                        <a14:foregroundMark x1="49538" y1="15385" x2="49538" y2="15385"/>
                        <a14:foregroundMark x1="49538" y1="18706" x2="49538" y2="18706"/>
                        <a14:foregroundMark x1="49538" y1="21853" x2="49538" y2="21853"/>
                        <a14:foregroundMark x1="54308" y1="12587" x2="54308" y2="12587"/>
                        <a14:foregroundMark x1="68154" y1="5070" x2="68154" y2="5070"/>
                        <a14:foregroundMark x1="68154" y1="8566" x2="68154" y2="8566"/>
                        <a14:foregroundMark x1="63692" y1="10140" x2="63692" y2="10140"/>
                        <a14:foregroundMark x1="63692" y1="13986" x2="63692" y2="13986"/>
                        <a14:foregroundMark x1="36308" y1="23776" x2="36308" y2="23776"/>
                        <a14:foregroundMark x1="37385" y1="20629" x2="37385" y2="20629"/>
                        <a14:foregroundMark x1="38923" y1="18706" x2="38923" y2="18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10" y="2241311"/>
            <a:ext cx="4098651" cy="3605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530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70963" y="1774168"/>
            <a:ext cx="5173037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40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« </a:t>
            </a:r>
            <a:r>
              <a:rPr lang="en-US" sz="40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L</a:t>
            </a:r>
            <a:r>
              <a:rPr lang="fr-FR" sz="40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a  </a:t>
            </a:r>
            <a:r>
              <a:rPr lang="fr-FR" sz="40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troisième page de notre magazine littéraire  «Questions et réponses sur le célèbre </a:t>
            </a:r>
            <a:r>
              <a:rPr lang="fr-FR" sz="40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poète</a:t>
            </a:r>
            <a:r>
              <a:rPr lang="en-US" sz="40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»</a:t>
            </a:r>
            <a:endParaRPr lang="ru-RU" sz="40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5" name="Picture 2" descr="C:\Users\Денис\Documents\Downloads\1d4cc754-67e6-517a-b35c-0adc807db55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90" y="253593"/>
            <a:ext cx="3852202" cy="3426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50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ext"/>
</p:tagLst>
</file>

<file path=ppt/theme/theme1.xml><?xml version="1.0" encoding="utf-8"?>
<a:theme xmlns:a="http://schemas.openxmlformats.org/drawingml/2006/main" name="freeppt_0636_slid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Другая 1">
      <a:majorFont>
        <a:latin typeface="Arial Rounded MT Bold"/>
        <a:ea typeface=""/>
        <a:cs typeface="Arial"/>
      </a:majorFont>
      <a:minorFont>
        <a:latin typeface="Arial Rounded MT Bol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99FF"/>
        </a:lt1>
        <a:dk2>
          <a:srgbClr val="000000"/>
        </a:dk2>
        <a:lt2>
          <a:srgbClr val="CCCCCC"/>
        </a:lt2>
        <a:accent1>
          <a:srgbClr val="991F99"/>
        </a:accent1>
        <a:accent2>
          <a:srgbClr val="852185"/>
        </a:accent2>
        <a:accent3>
          <a:srgbClr val="FFCAFF"/>
        </a:accent3>
        <a:accent4>
          <a:srgbClr val="000000"/>
        </a:accent4>
        <a:accent5>
          <a:srgbClr val="CAABCA"/>
        </a:accent5>
        <a:accent6>
          <a:srgbClr val="781D78"/>
        </a:accent6>
        <a:hlink>
          <a:srgbClr val="730B73"/>
        </a:hlink>
        <a:folHlink>
          <a:srgbClr val="661A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99FF"/>
        </a:lt1>
        <a:dk2>
          <a:srgbClr val="000000"/>
        </a:dk2>
        <a:lt2>
          <a:srgbClr val="CCCCCC"/>
        </a:lt2>
        <a:accent1>
          <a:srgbClr val="552E99"/>
        </a:accent1>
        <a:accent2>
          <a:srgbClr val="992643"/>
        </a:accent2>
        <a:accent3>
          <a:srgbClr val="FFCAFF"/>
        </a:accent3>
        <a:accent4>
          <a:srgbClr val="000000"/>
        </a:accent4>
        <a:accent5>
          <a:srgbClr val="B4ADCA"/>
        </a:accent5>
        <a:accent6>
          <a:srgbClr val="8A213C"/>
        </a:accent6>
        <a:hlink>
          <a:srgbClr val="263780"/>
        </a:hlink>
        <a:folHlink>
          <a:srgbClr val="6E0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99FF"/>
        </a:lt1>
        <a:dk2>
          <a:srgbClr val="000000"/>
        </a:dk2>
        <a:lt2>
          <a:srgbClr val="CCCCCC"/>
        </a:lt2>
        <a:accent1>
          <a:srgbClr val="457322"/>
        </a:accent1>
        <a:accent2>
          <a:srgbClr val="800080"/>
        </a:accent2>
        <a:accent3>
          <a:srgbClr val="FFCAFF"/>
        </a:accent3>
        <a:accent4>
          <a:srgbClr val="000000"/>
        </a:accent4>
        <a:accent5>
          <a:srgbClr val="B0BCAB"/>
        </a:accent5>
        <a:accent6>
          <a:srgbClr val="730073"/>
        </a:accent6>
        <a:hlink>
          <a:srgbClr val="005947"/>
        </a:hlink>
        <a:folHlink>
          <a:srgbClr val="59500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99FF"/>
        </a:lt1>
        <a:dk2>
          <a:srgbClr val="000000"/>
        </a:dk2>
        <a:lt2>
          <a:srgbClr val="CCCCCC"/>
        </a:lt2>
        <a:accent1>
          <a:srgbClr val="5E6600"/>
        </a:accent1>
        <a:accent2>
          <a:srgbClr val="8C4B0E"/>
        </a:accent2>
        <a:accent3>
          <a:srgbClr val="FFCAFF"/>
        </a:accent3>
        <a:accent4>
          <a:srgbClr val="000000"/>
        </a:accent4>
        <a:accent5>
          <a:srgbClr val="B6B8AA"/>
        </a:accent5>
        <a:accent6>
          <a:srgbClr val="7E430C"/>
        </a:accent6>
        <a:hlink>
          <a:srgbClr val="00446E"/>
        </a:hlink>
        <a:folHlink>
          <a:srgbClr val="7300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991F99"/>
        </a:accent1>
        <a:accent2>
          <a:srgbClr val="852185"/>
        </a:accent2>
        <a:accent3>
          <a:srgbClr val="FFFFFF"/>
        </a:accent3>
        <a:accent4>
          <a:srgbClr val="000000"/>
        </a:accent4>
        <a:accent5>
          <a:srgbClr val="CAABCA"/>
        </a:accent5>
        <a:accent6>
          <a:srgbClr val="781D78"/>
        </a:accent6>
        <a:hlink>
          <a:srgbClr val="730B73"/>
        </a:hlink>
        <a:folHlink>
          <a:srgbClr val="661A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52E99"/>
        </a:accent1>
        <a:accent2>
          <a:srgbClr val="992643"/>
        </a:accent2>
        <a:accent3>
          <a:srgbClr val="FFFFFF"/>
        </a:accent3>
        <a:accent4>
          <a:srgbClr val="000000"/>
        </a:accent4>
        <a:accent5>
          <a:srgbClr val="B4ADCA"/>
        </a:accent5>
        <a:accent6>
          <a:srgbClr val="8A213C"/>
        </a:accent6>
        <a:hlink>
          <a:srgbClr val="263780"/>
        </a:hlink>
        <a:folHlink>
          <a:srgbClr val="6E0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457322"/>
        </a:accent1>
        <a:accent2>
          <a:srgbClr val="800080"/>
        </a:accent2>
        <a:accent3>
          <a:srgbClr val="FFFFFF"/>
        </a:accent3>
        <a:accent4>
          <a:srgbClr val="000000"/>
        </a:accent4>
        <a:accent5>
          <a:srgbClr val="B0BCAB"/>
        </a:accent5>
        <a:accent6>
          <a:srgbClr val="730073"/>
        </a:accent6>
        <a:hlink>
          <a:srgbClr val="005947"/>
        </a:hlink>
        <a:folHlink>
          <a:srgbClr val="59500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E6600"/>
        </a:accent1>
        <a:accent2>
          <a:srgbClr val="8C4B0E"/>
        </a:accent2>
        <a:accent3>
          <a:srgbClr val="FFFFFF"/>
        </a:accent3>
        <a:accent4>
          <a:srgbClr val="000000"/>
        </a:accent4>
        <a:accent5>
          <a:srgbClr val="B6B8AA"/>
        </a:accent5>
        <a:accent6>
          <a:srgbClr val="7E430C"/>
        </a:accent6>
        <a:hlink>
          <a:srgbClr val="00446E"/>
        </a:hlink>
        <a:folHlink>
          <a:srgbClr val="7300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FF99FF"/>
      </a:lt1>
      <a:dk2>
        <a:srgbClr val="000000"/>
      </a:dk2>
      <a:lt2>
        <a:srgbClr val="CCCCCC"/>
      </a:lt2>
      <a:accent1>
        <a:srgbClr val="552E99"/>
      </a:accent1>
      <a:accent2>
        <a:srgbClr val="992643"/>
      </a:accent2>
      <a:accent3>
        <a:srgbClr val="FFCAFF"/>
      </a:accent3>
      <a:accent4>
        <a:srgbClr val="000000"/>
      </a:accent4>
      <a:accent5>
        <a:srgbClr val="B4ADCA"/>
      </a:accent5>
      <a:accent6>
        <a:srgbClr val="8A213C"/>
      </a:accent6>
      <a:hlink>
        <a:srgbClr val="263780"/>
      </a:hlink>
      <a:folHlink>
        <a:srgbClr val="6E006E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99FF"/>
        </a:lt1>
        <a:dk2>
          <a:srgbClr val="000000"/>
        </a:dk2>
        <a:lt2>
          <a:srgbClr val="CCCCCC"/>
        </a:lt2>
        <a:accent1>
          <a:srgbClr val="991F99"/>
        </a:accent1>
        <a:accent2>
          <a:srgbClr val="852185"/>
        </a:accent2>
        <a:accent3>
          <a:srgbClr val="FFCAFF"/>
        </a:accent3>
        <a:accent4>
          <a:srgbClr val="000000"/>
        </a:accent4>
        <a:accent5>
          <a:srgbClr val="CAABCA"/>
        </a:accent5>
        <a:accent6>
          <a:srgbClr val="781D78"/>
        </a:accent6>
        <a:hlink>
          <a:srgbClr val="730B73"/>
        </a:hlink>
        <a:folHlink>
          <a:srgbClr val="661A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99FF"/>
        </a:lt1>
        <a:dk2>
          <a:srgbClr val="000000"/>
        </a:dk2>
        <a:lt2>
          <a:srgbClr val="CCCCCC"/>
        </a:lt2>
        <a:accent1>
          <a:srgbClr val="552E99"/>
        </a:accent1>
        <a:accent2>
          <a:srgbClr val="992643"/>
        </a:accent2>
        <a:accent3>
          <a:srgbClr val="FFCAFF"/>
        </a:accent3>
        <a:accent4>
          <a:srgbClr val="000000"/>
        </a:accent4>
        <a:accent5>
          <a:srgbClr val="B4ADCA"/>
        </a:accent5>
        <a:accent6>
          <a:srgbClr val="8A213C"/>
        </a:accent6>
        <a:hlink>
          <a:srgbClr val="263780"/>
        </a:hlink>
        <a:folHlink>
          <a:srgbClr val="6E0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99FF"/>
        </a:lt1>
        <a:dk2>
          <a:srgbClr val="000000"/>
        </a:dk2>
        <a:lt2>
          <a:srgbClr val="CCCCCC"/>
        </a:lt2>
        <a:accent1>
          <a:srgbClr val="457322"/>
        </a:accent1>
        <a:accent2>
          <a:srgbClr val="800080"/>
        </a:accent2>
        <a:accent3>
          <a:srgbClr val="FFCAFF"/>
        </a:accent3>
        <a:accent4>
          <a:srgbClr val="000000"/>
        </a:accent4>
        <a:accent5>
          <a:srgbClr val="B0BCAB"/>
        </a:accent5>
        <a:accent6>
          <a:srgbClr val="730073"/>
        </a:accent6>
        <a:hlink>
          <a:srgbClr val="005947"/>
        </a:hlink>
        <a:folHlink>
          <a:srgbClr val="59500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99FF"/>
        </a:lt1>
        <a:dk2>
          <a:srgbClr val="000000"/>
        </a:dk2>
        <a:lt2>
          <a:srgbClr val="CCCCCC"/>
        </a:lt2>
        <a:accent1>
          <a:srgbClr val="5E6600"/>
        </a:accent1>
        <a:accent2>
          <a:srgbClr val="8C4B0E"/>
        </a:accent2>
        <a:accent3>
          <a:srgbClr val="FFCAFF"/>
        </a:accent3>
        <a:accent4>
          <a:srgbClr val="000000"/>
        </a:accent4>
        <a:accent5>
          <a:srgbClr val="B6B8AA"/>
        </a:accent5>
        <a:accent6>
          <a:srgbClr val="7E430C"/>
        </a:accent6>
        <a:hlink>
          <a:srgbClr val="00446E"/>
        </a:hlink>
        <a:folHlink>
          <a:srgbClr val="7300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991F99"/>
        </a:accent1>
        <a:accent2>
          <a:srgbClr val="852185"/>
        </a:accent2>
        <a:accent3>
          <a:srgbClr val="FFFFFF"/>
        </a:accent3>
        <a:accent4>
          <a:srgbClr val="000000"/>
        </a:accent4>
        <a:accent5>
          <a:srgbClr val="CAABCA"/>
        </a:accent5>
        <a:accent6>
          <a:srgbClr val="781D78"/>
        </a:accent6>
        <a:hlink>
          <a:srgbClr val="730B73"/>
        </a:hlink>
        <a:folHlink>
          <a:srgbClr val="661A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52E99"/>
        </a:accent1>
        <a:accent2>
          <a:srgbClr val="992643"/>
        </a:accent2>
        <a:accent3>
          <a:srgbClr val="FFFFFF"/>
        </a:accent3>
        <a:accent4>
          <a:srgbClr val="000000"/>
        </a:accent4>
        <a:accent5>
          <a:srgbClr val="B4ADCA"/>
        </a:accent5>
        <a:accent6>
          <a:srgbClr val="8A213C"/>
        </a:accent6>
        <a:hlink>
          <a:srgbClr val="263780"/>
        </a:hlink>
        <a:folHlink>
          <a:srgbClr val="6E0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457322"/>
        </a:accent1>
        <a:accent2>
          <a:srgbClr val="800080"/>
        </a:accent2>
        <a:accent3>
          <a:srgbClr val="FFFFFF"/>
        </a:accent3>
        <a:accent4>
          <a:srgbClr val="000000"/>
        </a:accent4>
        <a:accent5>
          <a:srgbClr val="B0BCAB"/>
        </a:accent5>
        <a:accent6>
          <a:srgbClr val="730073"/>
        </a:accent6>
        <a:hlink>
          <a:srgbClr val="005947"/>
        </a:hlink>
        <a:folHlink>
          <a:srgbClr val="59500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E6600"/>
        </a:accent1>
        <a:accent2>
          <a:srgbClr val="8C4B0E"/>
        </a:accent2>
        <a:accent3>
          <a:srgbClr val="FFFFFF"/>
        </a:accent3>
        <a:accent4>
          <a:srgbClr val="000000"/>
        </a:accent4>
        <a:accent5>
          <a:srgbClr val="B6B8AA"/>
        </a:accent5>
        <a:accent6>
          <a:srgbClr val="7E430C"/>
        </a:accent6>
        <a:hlink>
          <a:srgbClr val="00446E"/>
        </a:hlink>
        <a:folHlink>
          <a:srgbClr val="7300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freeppt_0636_slide</Template>
  <TotalTime>1688</TotalTime>
  <Words>99</Words>
  <Application>Microsoft Office PowerPoint</Application>
  <PresentationFormat>Экран 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freeppt_0636_slide</vt:lpstr>
      <vt:lpstr>1_Default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Valued Acer Customer</dc:creator>
  <cp:lastModifiedBy>RePack by Diakov</cp:lastModifiedBy>
  <cp:revision>153</cp:revision>
  <dcterms:created xsi:type="dcterms:W3CDTF">2015-06-14T11:01:00Z</dcterms:created>
  <dcterms:modified xsi:type="dcterms:W3CDTF">2024-12-11T10:39:22Z</dcterms:modified>
</cp:coreProperties>
</file>