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74" r:id="rId4"/>
    <p:sldId id="258" r:id="rId5"/>
    <p:sldId id="257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9" r:id="rId15"/>
    <p:sldId id="267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99FF66"/>
    <a:srgbClr val="CCFFFF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07" autoAdjust="0"/>
    <p:restoredTop sz="94591" autoAdjust="0"/>
  </p:normalViewPr>
  <p:slideViewPr>
    <p:cSldViewPr snapToGrid="0">
      <p:cViewPr>
        <p:scale>
          <a:sx n="100" d="100"/>
          <a:sy n="100" d="100"/>
        </p:scale>
        <p:origin x="108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51AA5-6BA8-4DC6-B222-AD5BB5562BC8}" type="datetimeFigureOut">
              <a:rPr lang="ru-RU" smtClean="0"/>
              <a:pPr/>
              <a:t>24.10.2024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D0317-A2C5-4876-B3DA-E41A4D7E35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59777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51AA5-6BA8-4DC6-B222-AD5BB5562BC8}" type="datetimeFigureOut">
              <a:rPr lang="ru-RU" smtClean="0"/>
              <a:pPr/>
              <a:t>24.10.2024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D0317-A2C5-4876-B3DA-E41A4D7E35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5415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51AA5-6BA8-4DC6-B222-AD5BB5562BC8}" type="datetimeFigureOut">
              <a:rPr lang="ru-RU" smtClean="0"/>
              <a:pPr/>
              <a:t>24.10.2024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D0317-A2C5-4876-B3DA-E41A4D7E35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11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51AA5-6BA8-4DC6-B222-AD5BB5562BC8}" type="datetimeFigureOut">
              <a:rPr lang="ru-RU" smtClean="0"/>
              <a:pPr/>
              <a:t>24.10.2024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D0317-A2C5-4876-B3DA-E41A4D7E35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3726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51AA5-6BA8-4DC6-B222-AD5BB5562BC8}" type="datetimeFigureOut">
              <a:rPr lang="ru-RU" smtClean="0"/>
              <a:pPr/>
              <a:t>24.10.2024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D0317-A2C5-4876-B3DA-E41A4D7E35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9634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51AA5-6BA8-4DC6-B222-AD5BB5562BC8}" type="datetimeFigureOut">
              <a:rPr lang="ru-RU" smtClean="0"/>
              <a:pPr/>
              <a:t>24.10.2024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D0317-A2C5-4876-B3DA-E41A4D7E35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7338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51AA5-6BA8-4DC6-B222-AD5BB5562BC8}" type="datetimeFigureOut">
              <a:rPr lang="ru-RU" smtClean="0"/>
              <a:pPr/>
              <a:t>24.10.2024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D0317-A2C5-4876-B3DA-E41A4D7E35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6420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51AA5-6BA8-4DC6-B222-AD5BB5562BC8}" type="datetimeFigureOut">
              <a:rPr lang="ru-RU" smtClean="0"/>
              <a:pPr/>
              <a:t>24.10.2024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D0317-A2C5-4876-B3DA-E41A4D7E35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776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51AA5-6BA8-4DC6-B222-AD5BB5562BC8}" type="datetimeFigureOut">
              <a:rPr lang="ru-RU" smtClean="0"/>
              <a:pPr/>
              <a:t>24.10.2024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D0317-A2C5-4876-B3DA-E41A4D7E35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0193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51AA5-6BA8-4DC6-B222-AD5BB5562BC8}" type="datetimeFigureOut">
              <a:rPr lang="ru-RU" smtClean="0"/>
              <a:pPr/>
              <a:t>24.10.2024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D0317-A2C5-4876-B3DA-E41A4D7E35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9412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51AA5-6BA8-4DC6-B222-AD5BB5562BC8}" type="datetimeFigureOut">
              <a:rPr lang="ru-RU" smtClean="0"/>
              <a:pPr/>
              <a:t>24.10.2024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D0317-A2C5-4876-B3DA-E41A4D7E35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7336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66">
            <a:alpha val="5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351AA5-6BA8-4DC6-B222-AD5BB5562BC8}" type="datetimeFigureOut">
              <a:rPr lang="ru-RU" smtClean="0"/>
              <a:pPr/>
              <a:t>24.10.2024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BD0317-A2C5-4876-B3DA-E41A4D7E35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3081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3031" y="1884363"/>
            <a:ext cx="7772400" cy="23876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к экологическому проекту «Шишкин дом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03031" y="228601"/>
            <a:ext cx="7672754" cy="1655762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 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"Детский сад комбинированного вида № 67"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8739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2941" y="1090245"/>
            <a:ext cx="3661997" cy="5580185"/>
          </a:xfrm>
          <a:prstGeom prst="rect">
            <a:avLst/>
          </a:prstGeom>
          <a:ln w="38100">
            <a:solidFill>
              <a:srgbClr val="008000"/>
            </a:solidFill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70581" cy="61961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Шишкин дом зимой</a:t>
            </a:r>
            <a:endParaRPr lang="ru-RU" b="1" dirty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1017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284185" y="1681956"/>
            <a:ext cx="3615560" cy="4413741"/>
          </a:xfrm>
          <a:prstGeom prst="rect">
            <a:avLst/>
          </a:prstGeom>
          <a:ln w="38100" cap="sq">
            <a:solidFill>
              <a:srgbClr val="008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661" y="3513992"/>
            <a:ext cx="4114800" cy="3086100"/>
          </a:xfrm>
          <a:prstGeom prst="rect">
            <a:avLst/>
          </a:prstGeom>
          <a:ln w="38100">
            <a:solidFill>
              <a:srgbClr val="008000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1124606" y="641131"/>
            <a:ext cx="70524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</a:t>
            </a:r>
            <a:endParaRPr lang="ru-RU" sz="4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5762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4" t="-1026" r="29829" b="1026"/>
          <a:stretch/>
        </p:blipFill>
        <p:spPr>
          <a:xfrm rot="16200000">
            <a:off x="2946849" y="-1121057"/>
            <a:ext cx="2892745" cy="5937740"/>
          </a:xfrm>
          <a:prstGeom prst="rect">
            <a:avLst/>
          </a:prstGeom>
          <a:ln w="38100" cap="sq">
            <a:solidFill>
              <a:srgbClr val="008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836" y="3681044"/>
            <a:ext cx="3751385" cy="2813539"/>
          </a:xfrm>
          <a:prstGeom prst="rect">
            <a:avLst/>
          </a:prstGeom>
          <a:ln w="38100">
            <a:solidFill>
              <a:srgbClr val="008000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7494" y="3681045"/>
            <a:ext cx="3751385" cy="2813538"/>
          </a:xfrm>
          <a:prstGeom prst="rect">
            <a:avLst/>
          </a:prstGeom>
          <a:ln w="38100">
            <a:solidFill>
              <a:srgbClr val="008000"/>
            </a:solidFill>
          </a:ln>
        </p:spPr>
      </p:pic>
    </p:spTree>
    <p:extLst>
      <p:ext uri="{BB962C8B-B14F-4D97-AF65-F5344CB8AC3E}">
        <p14:creationId xmlns:p14="http://schemas.microsoft.com/office/powerpoint/2010/main" val="168645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9264" y="682752"/>
            <a:ext cx="4169664" cy="5669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417" y="682752"/>
            <a:ext cx="4181047" cy="5669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89734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416" y="1548503"/>
            <a:ext cx="3423138" cy="4893254"/>
          </a:xfrm>
          <a:prstGeom prst="rect">
            <a:avLst/>
          </a:prstGeom>
          <a:ln w="38100">
            <a:solidFill>
              <a:srgbClr val="008000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5507" y="2002933"/>
            <a:ext cx="4841631" cy="3504130"/>
          </a:xfrm>
          <a:prstGeom prst="rect">
            <a:avLst/>
          </a:prstGeom>
          <a:ln w="38100">
            <a:solidFill>
              <a:srgbClr val="008000"/>
            </a:solidFill>
          </a:ln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98586" y="365127"/>
            <a:ext cx="8288214" cy="61961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Берегите природу</a:t>
            </a:r>
            <a:endParaRPr lang="ru-RU" sz="3600" b="1" dirty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7276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17" y="1324707"/>
            <a:ext cx="3626859" cy="2731478"/>
          </a:xfrm>
          <a:prstGeom prst="rect">
            <a:avLst/>
          </a:prstGeom>
          <a:ln w="38100">
            <a:solidFill>
              <a:srgbClr val="008000"/>
            </a:solidFill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98586" y="365127"/>
            <a:ext cx="8288214" cy="61961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Зеленая весна - 2024</a:t>
            </a:r>
            <a:endParaRPr lang="ru-RU" sz="3600" b="1" dirty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5642" y="1324707"/>
            <a:ext cx="3037156" cy="4032739"/>
          </a:xfrm>
          <a:prstGeom prst="rect">
            <a:avLst/>
          </a:prstGeom>
          <a:ln w="38100">
            <a:solidFill>
              <a:srgbClr val="00800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4846" y="3845170"/>
            <a:ext cx="3626860" cy="2731478"/>
          </a:xfrm>
          <a:prstGeom prst="rect">
            <a:avLst/>
          </a:prstGeom>
          <a:ln w="38100">
            <a:solidFill>
              <a:srgbClr val="008000"/>
            </a:solidFill>
          </a:ln>
        </p:spPr>
      </p:pic>
    </p:spTree>
    <p:extLst>
      <p:ext uri="{BB962C8B-B14F-4D97-AF65-F5344CB8AC3E}">
        <p14:creationId xmlns:p14="http://schemas.microsoft.com/office/powerpoint/2010/main" val="960409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13"/>
          <a:stretch/>
        </p:blipFill>
        <p:spPr>
          <a:xfrm>
            <a:off x="2474301" y="888024"/>
            <a:ext cx="4449680" cy="5817576"/>
          </a:xfrm>
          <a:prstGeom prst="rect">
            <a:avLst/>
          </a:prstGeom>
          <a:ln w="38100">
            <a:solidFill>
              <a:srgbClr val="008000"/>
            </a:solidFill>
          </a:ln>
        </p:spPr>
      </p:pic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636710" y="148372"/>
            <a:ext cx="7870581" cy="61961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Шишкин дом весной</a:t>
            </a:r>
            <a:endParaRPr lang="ru-RU" b="1" dirty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646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067" y="616213"/>
            <a:ext cx="3634409" cy="2985704"/>
          </a:xfrm>
          <a:prstGeom prst="rect">
            <a:avLst/>
          </a:prstGeom>
          <a:ln w="38100">
            <a:solidFill>
              <a:srgbClr val="008000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18" t="39317" r="37179"/>
          <a:stretch/>
        </p:blipFill>
        <p:spPr>
          <a:xfrm>
            <a:off x="4854356" y="3804907"/>
            <a:ext cx="3122632" cy="2894345"/>
          </a:xfrm>
          <a:prstGeom prst="rect">
            <a:avLst/>
          </a:prstGeom>
          <a:ln w="38100">
            <a:solidFill>
              <a:srgbClr val="008000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4356" y="616213"/>
            <a:ext cx="3980938" cy="2985704"/>
          </a:xfrm>
          <a:prstGeom prst="rect">
            <a:avLst/>
          </a:prstGeom>
          <a:ln w="38100">
            <a:solidFill>
              <a:srgbClr val="00800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88"/>
          <a:stretch/>
        </p:blipFill>
        <p:spPr>
          <a:xfrm>
            <a:off x="1273589" y="3804908"/>
            <a:ext cx="3401339" cy="2894345"/>
          </a:xfrm>
          <a:prstGeom prst="rect">
            <a:avLst/>
          </a:prstGeom>
          <a:ln w="38100">
            <a:solidFill>
              <a:srgbClr val="008000"/>
            </a:solidFill>
          </a:ln>
        </p:spPr>
      </p:pic>
    </p:spTree>
    <p:extLst>
      <p:ext uri="{BB962C8B-B14F-4D97-AF65-F5344CB8AC3E}">
        <p14:creationId xmlns:p14="http://schemas.microsoft.com/office/powerpoint/2010/main" val="1297907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105" y="888024"/>
            <a:ext cx="3434699" cy="5817576"/>
          </a:xfrm>
          <a:prstGeom prst="rect">
            <a:avLst/>
          </a:prstGeom>
          <a:ln w="38100">
            <a:solidFill>
              <a:srgbClr val="008000"/>
            </a:solidFill>
          </a:ln>
        </p:spPr>
      </p:pic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636710" y="148372"/>
            <a:ext cx="7870581" cy="61961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Шишкин дом осенью</a:t>
            </a:r>
            <a:endParaRPr lang="ru-RU" b="1" dirty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1091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в </a:t>
            </a:r>
            <a:r>
              <a:rPr lang="ru-RU" b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парк «</a:t>
            </a:r>
            <a:r>
              <a:rPr lang="ru-RU" b="1" dirty="0" err="1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Харинка</a:t>
            </a:r>
            <a:r>
              <a:rPr lang="ru-RU" b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b="1" dirty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511" y="1815123"/>
            <a:ext cx="3333750" cy="4445000"/>
          </a:xfrm>
          <a:prstGeom prst="rect">
            <a:avLst/>
          </a:prstGeom>
          <a:ln w="38100" cap="sq">
            <a:solidFill>
              <a:srgbClr val="008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5511" y="1815123"/>
            <a:ext cx="3333750" cy="4445000"/>
          </a:xfrm>
          <a:prstGeom prst="rect">
            <a:avLst/>
          </a:prstGeom>
          <a:ln w="38100" cap="sq">
            <a:solidFill>
              <a:srgbClr val="008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51063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Наблюдение за белкой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0" y="1389888"/>
            <a:ext cx="3657600" cy="52547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" y="1389888"/>
            <a:ext cx="3570279" cy="52547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22689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744" y="1551515"/>
            <a:ext cx="7181711" cy="4824164"/>
          </a:xfrm>
          <a:prstGeom prst="rect">
            <a:avLst/>
          </a:prstGeom>
          <a:ln w="38100" cap="sq">
            <a:solidFill>
              <a:srgbClr val="008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1719920" y="597408"/>
            <a:ext cx="55473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Герои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Шишкиного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дома ворона Клава и белка Инесса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5440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371" y="318110"/>
            <a:ext cx="4108777" cy="3081582"/>
          </a:xfrm>
          <a:prstGeom prst="rect">
            <a:avLst/>
          </a:prstGeom>
          <a:ln w="38100" cap="sq">
            <a:solidFill>
              <a:srgbClr val="008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620" y="318110"/>
            <a:ext cx="3729626" cy="3081582"/>
          </a:xfrm>
          <a:prstGeom prst="rect">
            <a:avLst/>
          </a:prstGeom>
          <a:ln w="38100" cap="sq">
            <a:solidFill>
              <a:srgbClr val="008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355" y="3583538"/>
            <a:ext cx="4080001" cy="3060000"/>
          </a:xfrm>
          <a:prstGeom prst="rect">
            <a:avLst/>
          </a:prstGeom>
          <a:ln w="38100" cap="sq">
            <a:solidFill>
              <a:srgbClr val="008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5220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769" y="1408354"/>
            <a:ext cx="4083477" cy="3722021"/>
          </a:xfrm>
          <a:prstGeom prst="rect">
            <a:avLst/>
          </a:prstGeom>
          <a:ln w="38100" cap="sq">
            <a:solidFill>
              <a:srgbClr val="008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9692" y="1408355"/>
            <a:ext cx="2873692" cy="5099927"/>
          </a:xfrm>
          <a:prstGeom prst="rect">
            <a:avLst/>
          </a:prstGeom>
          <a:ln w="38100" cap="sq">
            <a:solidFill>
              <a:srgbClr val="008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70581" cy="61961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Мышиная кладовая</a:t>
            </a:r>
            <a:endParaRPr lang="ru-RU" b="1" dirty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3252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556" y="1453708"/>
            <a:ext cx="3535955" cy="5015892"/>
          </a:xfrm>
          <a:prstGeom prst="rect">
            <a:avLst/>
          </a:prstGeom>
          <a:ln w="38100" cap="sq">
            <a:solidFill>
              <a:srgbClr val="008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277" y="1453708"/>
            <a:ext cx="3426042" cy="4268692"/>
          </a:xfrm>
          <a:prstGeom prst="rect">
            <a:avLst/>
          </a:prstGeom>
          <a:ln w="38100" cap="sq">
            <a:solidFill>
              <a:srgbClr val="008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398586" y="365127"/>
            <a:ext cx="8288214" cy="61961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Мудрая сова и дятел Матвей Петрович</a:t>
            </a:r>
            <a:endParaRPr lang="ru-RU" sz="3600" b="1" dirty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942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79" y="1694688"/>
            <a:ext cx="6400801" cy="4547616"/>
          </a:xfrm>
          <a:prstGeom prst="rect">
            <a:avLst/>
          </a:prstGeom>
          <a:ln w="38100" cap="sq">
            <a:solidFill>
              <a:srgbClr val="008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1377696" y="950976"/>
            <a:ext cx="548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Творческие работы детей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9310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10" b="16837"/>
          <a:stretch/>
        </p:blipFill>
        <p:spPr>
          <a:xfrm rot="16200000">
            <a:off x="-53136" y="1272337"/>
            <a:ext cx="4291413" cy="3247290"/>
          </a:xfrm>
          <a:prstGeom prst="rect">
            <a:avLst/>
          </a:prstGeom>
          <a:ln w="38100">
            <a:solidFill>
              <a:srgbClr val="00800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947834" y="210275"/>
            <a:ext cx="3240000" cy="4320000"/>
          </a:xfrm>
          <a:prstGeom prst="rect">
            <a:avLst/>
          </a:prstGeom>
          <a:ln w="38100">
            <a:solidFill>
              <a:srgbClr val="008000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916204" y="2881689"/>
            <a:ext cx="3240000" cy="4320000"/>
          </a:xfrm>
          <a:prstGeom prst="rect">
            <a:avLst/>
          </a:prstGeom>
          <a:ln w="38100">
            <a:solidFill>
              <a:srgbClr val="008000"/>
            </a:solidFill>
          </a:ln>
        </p:spPr>
      </p:pic>
    </p:spTree>
    <p:extLst>
      <p:ext uri="{BB962C8B-B14F-4D97-AF65-F5344CB8AC3E}">
        <p14:creationId xmlns:p14="http://schemas.microsoft.com/office/powerpoint/2010/main" val="83506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327</TotalTime>
  <Words>58</Words>
  <Application>Microsoft Office PowerPoint</Application>
  <PresentationFormat>Экран (4:3)</PresentationFormat>
  <Paragraphs>14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Тема Office</vt:lpstr>
      <vt:lpstr>Презентация к экологическому проекту «Шишкин дом»</vt:lpstr>
      <vt:lpstr>Экскурсия в парк «Харинка»</vt:lpstr>
      <vt:lpstr>Наблюдение за белкой</vt:lpstr>
      <vt:lpstr>Презентация PowerPoint</vt:lpstr>
      <vt:lpstr>Презентация PowerPoint</vt:lpstr>
      <vt:lpstr>Мышиная кладовая</vt:lpstr>
      <vt:lpstr>Мудрая сова и дятел Матвей Петрович</vt:lpstr>
      <vt:lpstr>Презентация PowerPoint</vt:lpstr>
      <vt:lpstr>Презентация PowerPoint</vt:lpstr>
      <vt:lpstr>Шишкин дом зимой</vt:lpstr>
      <vt:lpstr>Презентация PowerPoint</vt:lpstr>
      <vt:lpstr>Презентация PowerPoint</vt:lpstr>
      <vt:lpstr>Презентация PowerPoint</vt:lpstr>
      <vt:lpstr>Берегите природу</vt:lpstr>
      <vt:lpstr>Зеленая весна - 2024</vt:lpstr>
      <vt:lpstr>Шишкин дом весной</vt:lpstr>
      <vt:lpstr>Презентация PowerPoint</vt:lpstr>
      <vt:lpstr>Шишкин дом осенью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 экологическому проекту «Шишкин дом»</dc:title>
  <dc:creator>coyotl_ms@outlook.com</dc:creator>
  <cp:lastModifiedBy>Учетная запись Майкрософт</cp:lastModifiedBy>
  <cp:revision>17</cp:revision>
  <dcterms:created xsi:type="dcterms:W3CDTF">2024-10-24T07:53:02Z</dcterms:created>
  <dcterms:modified xsi:type="dcterms:W3CDTF">2024-10-24T19:29:33Z</dcterms:modified>
</cp:coreProperties>
</file>