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S@k\Рабочий стол\комиксы\IMG_84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8" y="0"/>
            <a:ext cx="91301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555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S@k\Рабочий стол\комиксы\IMG_84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766" y="21704"/>
            <a:ext cx="9256766" cy="683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074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S@k\Рабочий стол\комиксы\IMG_84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5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924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S@k\Рабочий стол\комиксы\IMG_84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931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S@k\Рабочий стол\комиксы\IMG_84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5770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596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S@k\Рабочий стол\комиксы\IMG_84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43408"/>
            <a:ext cx="9144000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865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S@k\Рабочий стол\комиксы\IMG_84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124" y="0"/>
            <a:ext cx="4560000" cy="68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408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S@k\Рабочий стол\комиксы\IMG_84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676" y="-316176"/>
            <a:ext cx="9397676" cy="734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325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S@k\Рабочий стол\комиксы\IMG_84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11760" y="-36618"/>
            <a:ext cx="4464496" cy="689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888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S@k\Рабочий стол\комиксы\IMG_84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95405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3363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CE9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Serg@k</cp:lastModifiedBy>
  <cp:revision>10</cp:revision>
  <dcterms:modified xsi:type="dcterms:W3CDTF">2019-12-22T15:07:02Z</dcterms:modified>
</cp:coreProperties>
</file>