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9" r:id="rId3"/>
    <p:sldId id="270" r:id="rId4"/>
    <p:sldId id="271" r:id="rId5"/>
    <p:sldId id="276" r:id="rId6"/>
    <p:sldId id="277" r:id="rId7"/>
    <p:sldId id="272" r:id="rId8"/>
    <p:sldId id="275" r:id="rId9"/>
    <p:sldId id="278" r:id="rId10"/>
    <p:sldId id="279" r:id="rId11"/>
    <p:sldId id="281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66"/>
    <a:srgbClr val="660066"/>
    <a:srgbClr val="FF6600"/>
    <a:srgbClr val="0000FF"/>
    <a:srgbClr val="FF0000"/>
    <a:srgbClr val="66FF66"/>
    <a:srgbClr val="008000"/>
    <a:srgbClr val="9966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0298-7896-4E45-B984-75D1D4FC2871}" type="datetimeFigureOut">
              <a:rPr lang="ru-RU" smtClean="0"/>
              <a:pPr/>
              <a:t>12.04.2023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53AB4-C274-4D8A-A7A2-1052BE8F15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563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B17E2-9A90-49DD-9EF1-6B7773C271DD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055-34C5-4512-9EB6-AE085F7883C3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83FB-901D-4221-BBEB-D5D840F5B5E4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3D42-197E-41F1-A8C1-00962B2C9917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83E1C-561E-416B-BD25-2D54523AE3DE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3553-A199-470E-9330-DFB28552FF86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9037-FF74-4310-997C-95C431B54639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463CA-6D12-4565-BE79-63A2C2CD74FB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0F6-B336-4656-8151-6C0759E28D6A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E5B79-944E-4C7D-A93B-EE5C496B9F06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30EAF-CD9A-4215-AB71-70309CD49E04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177C2-E916-4FC4-A5E0-8B50B32F51C8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0327A-A47F-46D4-8D51-383E0E7B6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352839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по Родному краю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949280"/>
            <a:ext cx="6400800" cy="569224"/>
          </a:xfrm>
        </p:spPr>
        <p:txBody>
          <a:bodyPr>
            <a:normAutofit fontScale="47500" lnSpcReduction="20000"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МКОУ СОО №4</a:t>
            </a:r>
          </a:p>
          <a:p>
            <a:r>
              <a:rPr lang="ru-RU" sz="3600" b="1" dirty="0" smtClean="0">
                <a:solidFill>
                  <a:srgbClr val="0000FF"/>
                </a:solidFill>
              </a:rPr>
              <a:t>5-6 классы</a:t>
            </a:r>
            <a:endParaRPr lang="ru-RU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242" name="Picture 2" descr="https://avatars.dzeninfra.ru/get-zen_doc/4697081/pub_611abf85dcba7a296e325596_61213beb61e786779b59bc96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6" y="1335612"/>
            <a:ext cx="8208912" cy="546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005" y="0"/>
            <a:ext cx="874042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Музей железнодорожной техники</a:t>
            </a:r>
            <a:endParaRPr lang="ru-RU" sz="1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78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2290" name="Picture 2" descr="https://helpiks.su/imgart/baza2/15107564761452.files/image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1395292"/>
            <a:ext cx="7704856" cy="51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gas-kvas.com/uploads/posts/2023-01/1673497194_gas-kvas-com-p-detskii-parovozik-risunok-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1306767" cy="92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catherineasquithgallery.com/uploads/posts/2021-03/1614591018_84-p-traktor-kartinka-na-belom-fone-1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22994"/>
            <a:ext cx="1110211" cy="77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fikiwiki.com/uploads/posts/2022-02/1645061785_29-fikiwiki-com-p-kartinki-dlya-detei-gruzovik-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293096"/>
            <a:ext cx="1567268" cy="95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s://flomaster.club/uploads/posts/2022-06/1654303790_52-flomaster-club-p-dzhip-risunok-dlya-detei-krasivo-6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314239"/>
            <a:ext cx="1320081" cy="83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s://kartinkin.net/uploads/posts/2022-05/1653590136_42-kartinkin-net-p-multyashnie-mashini-kartinki-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197" y="4443353"/>
            <a:ext cx="1312069" cy="87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5005" y="0"/>
            <a:ext cx="874042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Музей железнодорожной техники</a:t>
            </a:r>
            <a:endParaRPr lang="ru-RU" sz="1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60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27584" y="-1956"/>
            <a:ext cx="77724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https://i2.wp.com/pro-kdk.ru/wp-content/uploads/2022/02/DSC00314.jpg?fit=1200%2C9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05" y="1459650"/>
            <a:ext cx="7015187" cy="526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5983" y="266621"/>
            <a:ext cx="874042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Спасибо за внимание!</a:t>
            </a:r>
            <a:endParaRPr lang="ru-RU" sz="105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22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7"/>
            <a:ext cx="9146126" cy="617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Минус 4"/>
          <p:cNvSpPr/>
          <p:nvPr/>
        </p:nvSpPr>
        <p:spPr>
          <a:xfrm>
            <a:off x="3002895" y="3037719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3299311" y="3070301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 rot="692097">
            <a:off x="3577712" y="3114255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692097">
            <a:off x="3891865" y="3200262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 rot="692097">
            <a:off x="4199714" y="3266654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1253380">
            <a:off x="4481683" y="3374177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 rot="692097">
            <a:off x="4773264" y="3475233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5075832" y="3525447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5372248" y="3525447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5668664" y="3545425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5956696" y="3546701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6244728" y="3560070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инус 17"/>
          <p:cNvSpPr/>
          <p:nvPr/>
        </p:nvSpPr>
        <p:spPr>
          <a:xfrm>
            <a:off x="6532760" y="3545424"/>
            <a:ext cx="288032" cy="20649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77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77072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Железнодорожный билет на электричку для взрослого стоит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270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рублей. Стоимость билета школьника составляет 50% от стоимости билета для взрослого. Группа состоит из 26  школьников и 1 взрослого. Какова стоимость билетов на всю группу?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18212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78182"/>
            <a:ext cx="4347935" cy="271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5005" y="0"/>
            <a:ext cx="8740423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Вокзал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За какое время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нам нужно пройти от вокзала до театра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28 км, если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пойдём со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скоростью 4 км/ч?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676875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5005" y="0"/>
            <a:ext cx="8740423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Начало пути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AutoShape 4" descr="scale_2400.webp (900×549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scale_2400.webp (900×549)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https://avatars.dzeninfra.ru/get-zen_doc/2442582/pub_611abf85dcba7a296e325596_61213b7633b2222d5d30d476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63" y="1484784"/>
            <a:ext cx="8572500" cy="522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5005" y="0"/>
            <a:ext cx="8740423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Театр оперы и балета</a:t>
            </a:r>
            <a:endParaRPr lang="ru-RU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59" y="5013176"/>
            <a:ext cx="9030208" cy="16995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рублей заплатят за 5 билетов на этот сеанс пятеро друзей, если они хотят сидеть на одном ряду и выбирают самый дешевый вариант?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9" y="1391844"/>
            <a:ext cx="917172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005" y="0"/>
            <a:ext cx="8740423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Театр оперы и балета</a:t>
            </a:r>
            <a:endParaRPr lang="ru-RU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34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933056"/>
            <a:ext cx="8661648" cy="283691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Мы решили купить: батон, буханку черного хлеба, пакет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кефира,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упаковку сосисок, пряники. Поблизости находятся магазины со следующими ценами на интересующий товар. Давайте выберем, в какой же магазин нам отправиться за самой выгодной покупкой?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103922"/>
              </p:ext>
            </p:extLst>
          </p:nvPr>
        </p:nvGraphicFramePr>
        <p:xfrm>
          <a:off x="1979712" y="1373340"/>
          <a:ext cx="6875655" cy="2592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4883"/>
                <a:gridCol w="3026253"/>
                <a:gridCol w="1686853"/>
                <a:gridCol w="1627666"/>
              </a:tblGrid>
              <a:tr h="643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товаров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«Пятёрочка</a:t>
                      </a:r>
                      <a:r>
                        <a:rPr lang="ru-RU" sz="2000" dirty="0" smtClean="0">
                          <a:effectLst/>
                        </a:rPr>
                        <a:t>»</a:t>
                      </a:r>
                      <a:endParaRPr lang="ru-RU" sz="1800" dirty="0">
                        <a:effectLst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«Магнит</a:t>
                      </a:r>
                      <a:r>
                        <a:rPr lang="ru-RU" sz="2000" dirty="0" smtClean="0">
                          <a:effectLst/>
                        </a:rPr>
                        <a:t>»</a:t>
                      </a:r>
                      <a:endParaRPr lang="ru-RU" sz="1800" dirty="0">
                        <a:effectLst/>
                      </a:endParaRPr>
                    </a:p>
                  </a:txBody>
                  <a:tcPr marL="64135" marR="64135" marT="0" marB="0"/>
                </a:tc>
              </a:tr>
              <a:tr h="38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Батон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30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33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</a:tr>
              <a:tr h="38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Буханка черного хлеба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27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28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</a:tr>
              <a:tr h="38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Пакт кефира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53 рубля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59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</a:tr>
              <a:tr h="38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Упаковка сосисок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283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275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</a:tr>
              <a:tr h="38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Пряники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56 рублей</a:t>
                      </a:r>
                      <a:endParaRPr lang="ru-RU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59 рублей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35" marR="64135" marT="0" marB="0"/>
                </a:tc>
              </a:tr>
            </a:tbl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5" r="22113"/>
          <a:stretch/>
        </p:blipFill>
        <p:spPr bwMode="auto">
          <a:xfrm>
            <a:off x="11832" y="1628800"/>
            <a:ext cx="1881336" cy="21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5005" y="0"/>
            <a:ext cx="8740423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Магазин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99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098" name="Picture 2" descr="https://avatars.dzeninfra.ru/get-zen_doc/3765046/pub_611abf85dcba7a296e325596_61213bcd61e786779b599641/scale_24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8" b="10261"/>
          <a:stretch/>
        </p:blipFill>
        <p:spPr bwMode="auto">
          <a:xfrm>
            <a:off x="179512" y="1783374"/>
            <a:ext cx="8773185" cy="490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005" y="0"/>
            <a:ext cx="8740423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Зоопарк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93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 лисы хвост 38 см, что на 42 см меньше, чем  у льва, а у тигра на 10 см больше, чем у льва. Сколько см хвост у тигра?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327A-A47F-46D4-8D51-383E0E7B6EF2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" name="AutoShape 2" descr="https://image3.thematicnews.com/uploads/topics/preview/00/08/39/73/b2145b36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https://image3.thematicnews.com/uploads/topics/preview/00/08/39/73/b2145b36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8"/>
            <a:ext cx="4494344" cy="312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5005" y="0"/>
            <a:ext cx="8740423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Зоопарк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224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Путешествие по Родному краю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 – шоу «Ассорти»</dc:title>
  <dc:creator>1</dc:creator>
  <cp:lastModifiedBy>Алина</cp:lastModifiedBy>
  <cp:revision>53</cp:revision>
  <dcterms:created xsi:type="dcterms:W3CDTF">2010-03-11T13:02:32Z</dcterms:created>
  <dcterms:modified xsi:type="dcterms:W3CDTF">2023-04-12T14:52:45Z</dcterms:modified>
</cp:coreProperties>
</file>