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91" r:id="rId3"/>
    <p:sldId id="293" r:id="rId4"/>
    <p:sldId id="257" r:id="rId5"/>
    <p:sldId id="258" r:id="rId6"/>
    <p:sldId id="261" r:id="rId7"/>
    <p:sldId id="263" r:id="rId8"/>
    <p:sldId id="266" r:id="rId9"/>
    <p:sldId id="269" r:id="rId10"/>
    <p:sldId id="271" r:id="rId11"/>
    <p:sldId id="272" r:id="rId12"/>
    <p:sldId id="273" r:id="rId13"/>
    <p:sldId id="274" r:id="rId14"/>
    <p:sldId id="292" r:id="rId15"/>
    <p:sldId id="297" r:id="rId16"/>
    <p:sldId id="294" r:id="rId17"/>
    <p:sldId id="295" r:id="rId18"/>
    <p:sldId id="285" r:id="rId19"/>
    <p:sldId id="286" r:id="rId20"/>
    <p:sldId id="287" r:id="rId21"/>
    <p:sldId id="288" r:id="rId22"/>
    <p:sldId id="289" r:id="rId23"/>
    <p:sldId id="290" r:id="rId24"/>
    <p:sldId id="296" r:id="rId25"/>
  </p:sldIdLst>
  <p:sldSz cx="10080625" cy="7559675"/>
  <p:notesSz cx="7559675" cy="106918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8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98" y="72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0"/>
          <a:lstStyle>
            <a:lvl1pPr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Arial" pitchFamily="18"/>
                <a:ea typeface="Andale Sans UI" pitchFamily="2"/>
                <a:cs typeface="Tahoma" pitchFamily="2"/>
              </a:defRPr>
            </a:lvl1pPr>
          </a:lstStyle>
          <a:p>
            <a:pPr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kern="0"/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0"/>
          <a:lstStyle>
            <a:lvl1pPr algn="r"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Arial" pitchFamily="18"/>
                <a:ea typeface="Andale Sans UI" pitchFamily="2"/>
                <a:cs typeface="Tahoma" pitchFamily="2"/>
              </a:defRPr>
            </a:lvl1pPr>
          </a:lstStyle>
          <a:p>
            <a:pPr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kern="0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0"/>
          <a:lstStyle>
            <a:lvl1pPr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Arial" pitchFamily="18"/>
                <a:ea typeface="Andale Sans UI" pitchFamily="2"/>
                <a:cs typeface="Tahoma" pitchFamily="2"/>
              </a:defRPr>
            </a:lvl1pPr>
          </a:lstStyle>
          <a:p>
            <a:pPr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kern="0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0"/>
          <a:lstStyle>
            <a:lvl1pPr algn="r"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Arial" pitchFamily="18"/>
                <a:ea typeface="Andale Sans UI" pitchFamily="2"/>
                <a:cs typeface="Tahoma" pitchFamily="2"/>
              </a:defRPr>
            </a:lvl1pPr>
          </a:lstStyle>
          <a:p>
            <a:pPr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CD46289-CB84-438F-9E6B-F9FFCB6935E0}" type="slidenum">
              <a:rPr lang="de-DE" kern="0"/>
              <a:pPr>
                <a:defRPr sz="14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de-DE" ker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ru-RU" noProof="0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 smtClean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 smtClean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 smtClean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 smtClean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>
              <a:defRPr/>
            </a:pPr>
            <a:fld id="{3CD31E14-2F63-46D3-A5B8-5BBD3A782B8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15900" indent="-215900" algn="l" rtl="0" eaLnBrk="0" fontAlgn="base" hangingPunct="0">
      <a:spcBef>
        <a:spcPct val="0"/>
      </a:spcBef>
      <a:spcAft>
        <a:spcPct val="0"/>
      </a:spcAft>
      <a:defRPr lang="ru-RU" sz="2000" kern="1200">
        <a:solidFill>
          <a:srgbClr val="000000"/>
        </a:solidFill>
        <a:latin typeface="Arial" pitchFamily="18"/>
        <a:cs typeface="Tahoma" pitchFamily="2"/>
      </a:defRPr>
    </a:lvl1pPr>
    <a:lvl2pPr marL="742950" indent="-28575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ahoma" pitchFamily="34" charset="0"/>
      </a:defRPr>
    </a:lvl2pPr>
    <a:lvl3pPr marL="11430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ahoma" pitchFamily="34" charset="0"/>
      </a:defRPr>
    </a:lvl3pPr>
    <a:lvl4pPr marL="16002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ahoma" pitchFamily="34" charset="0"/>
      </a:defRPr>
    </a:lvl4pPr>
    <a:lvl5pPr marL="20574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ahoma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9525" y="-9525"/>
            <a:ext cx="10109200" cy="7578725"/>
            <a:chOff x="-9336" y="-9336"/>
            <a:chExt cx="10109075" cy="7578346"/>
          </a:xfrm>
        </p:grpSpPr>
        <p:cxnSp>
          <p:nvCxnSpPr>
            <p:cNvPr id="5" name="Straight Connector 16"/>
            <p:cNvCxnSpPr>
              <a:cxnSpLocks noChangeShapeType="1"/>
            </p:cNvCxnSpPr>
            <p:nvPr/>
          </p:nvCxnSpPr>
          <p:spPr bwMode="auto">
            <a:xfrm flipV="1">
              <a:off x="5656386" y="4602833"/>
              <a:ext cx="4434493" cy="2956840"/>
            </a:xfrm>
            <a:prstGeom prst="straightConnector1">
              <a:avLst/>
            </a:prstGeom>
            <a:noFill/>
            <a:ln w="9528">
              <a:solidFill>
                <a:srgbClr val="D9D9D9"/>
              </a:solidFill>
              <a:miter lim="800000"/>
              <a:headEnd/>
              <a:tailEnd/>
            </a:ln>
          </p:spPr>
        </p:cxnSp>
        <p:cxnSp>
          <p:nvCxnSpPr>
            <p:cNvPr id="6" name="Straight Connector 17"/>
            <p:cNvCxnSpPr>
              <a:cxnSpLocks noChangeShapeType="1"/>
            </p:cNvCxnSpPr>
            <p:nvPr/>
          </p:nvCxnSpPr>
          <p:spPr bwMode="auto">
            <a:xfrm>
              <a:off x="7764097" y="0"/>
              <a:ext cx="1344076" cy="7559673"/>
            </a:xfrm>
            <a:prstGeom prst="straightConnector1">
              <a:avLst/>
            </a:prstGeom>
            <a:noFill/>
            <a:ln w="9528">
              <a:solidFill>
                <a:srgbClr val="BFBFBF"/>
              </a:solidFill>
              <a:miter lim="800000"/>
              <a:headEnd/>
              <a:tailEnd/>
            </a:ln>
          </p:spPr>
        </p:cxn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7597841" y="0"/>
              <a:ext cx="2501898" cy="7569010"/>
            </a:xfrm>
            <a:custGeom>
              <a:avLst/>
              <a:gdLst>
                <a:gd name="T0" fmla="*/ 1250949 w 2269442"/>
                <a:gd name="T1" fmla="*/ 0 h 6866466"/>
                <a:gd name="T2" fmla="*/ 2501898 w 2269442"/>
                <a:gd name="T3" fmla="*/ 3784505 h 6866466"/>
                <a:gd name="T4" fmla="*/ 1250949 w 2269442"/>
                <a:gd name="T5" fmla="*/ 7569010 h 6866466"/>
                <a:gd name="T6" fmla="*/ 0 w 2269442"/>
                <a:gd name="T7" fmla="*/ 3784505 h 6866466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2269442"/>
                <a:gd name="T13" fmla="*/ 0 h 6866466"/>
                <a:gd name="T14" fmla="*/ 2269442 w 2269442"/>
                <a:gd name="T15" fmla="*/ 6866466 h 68664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rgbClr val="E84C22">
                <a:alpha val="30196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8" name="Freeform 19"/>
            <p:cNvSpPr>
              <a:spLocks/>
            </p:cNvSpPr>
            <p:nvPr/>
          </p:nvSpPr>
          <p:spPr bwMode="auto">
            <a:xfrm>
              <a:off x="7943182" y="-9336"/>
              <a:ext cx="2147697" cy="7569010"/>
            </a:xfrm>
            <a:custGeom>
              <a:avLst/>
              <a:gdLst>
                <a:gd name="T0" fmla="*/ 1073849 w 1948147"/>
                <a:gd name="T1" fmla="*/ 0 h 6866467"/>
                <a:gd name="T2" fmla="*/ 2147697 w 1948147"/>
                <a:gd name="T3" fmla="*/ 3784505 h 6866467"/>
                <a:gd name="T4" fmla="*/ 1073849 w 1948147"/>
                <a:gd name="T5" fmla="*/ 7569010 h 6866467"/>
                <a:gd name="T6" fmla="*/ 0 w 1948147"/>
                <a:gd name="T7" fmla="*/ 3784505 h 686646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1948147"/>
                <a:gd name="T13" fmla="*/ 0 h 6866467"/>
                <a:gd name="T14" fmla="*/ 1948147 w 1948147"/>
                <a:gd name="T15" fmla="*/ 6866467 h 68664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4C22">
                <a:alpha val="20000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" name="Freeform 20"/>
            <p:cNvSpPr>
              <a:spLocks/>
            </p:cNvSpPr>
            <p:nvPr/>
          </p:nvSpPr>
          <p:spPr bwMode="auto">
            <a:xfrm>
              <a:off x="7317815" y="4321143"/>
              <a:ext cx="2771034" cy="3238530"/>
            </a:xfrm>
            <a:custGeom>
              <a:avLst/>
              <a:gdLst>
                <a:gd name="T0" fmla="*/ 1385517 w 3259667"/>
                <a:gd name="T1" fmla="*/ 0 h 3810000"/>
                <a:gd name="T2" fmla="*/ 2771034 w 3259667"/>
                <a:gd name="T3" fmla="*/ 1619265 h 3810000"/>
                <a:gd name="T4" fmla="*/ 1385517 w 3259667"/>
                <a:gd name="T5" fmla="*/ 3238530 h 3810000"/>
                <a:gd name="T6" fmla="*/ 0 w 3259667"/>
                <a:gd name="T7" fmla="*/ 1619265 h 38100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3259667"/>
                <a:gd name="T13" fmla="*/ 0 h 3810000"/>
                <a:gd name="T14" fmla="*/ 3259667 w 3259667"/>
                <a:gd name="T15" fmla="*/ 3810000 h 381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rgbClr val="FFBD47">
                <a:alpha val="72156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auto">
            <a:xfrm>
              <a:off x="7728508" y="-9336"/>
              <a:ext cx="2362370" cy="7569010"/>
            </a:xfrm>
            <a:custGeom>
              <a:avLst/>
              <a:gdLst>
                <a:gd name="T0" fmla="*/ 1181185 w 2853267"/>
                <a:gd name="T1" fmla="*/ 0 h 6866467"/>
                <a:gd name="T2" fmla="*/ 2362370 w 2853267"/>
                <a:gd name="T3" fmla="*/ 3784505 h 6866467"/>
                <a:gd name="T4" fmla="*/ 1181185 w 2853267"/>
                <a:gd name="T5" fmla="*/ 7569010 h 6866467"/>
                <a:gd name="T6" fmla="*/ 0 w 2853267"/>
                <a:gd name="T7" fmla="*/ 3784505 h 686646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2853267"/>
                <a:gd name="T13" fmla="*/ 0 h 6866467"/>
                <a:gd name="T14" fmla="*/ 2853267 w 2853267"/>
                <a:gd name="T15" fmla="*/ 6866467 h 68664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D00">
                <a:alpha val="70195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auto">
            <a:xfrm>
              <a:off x="9145517" y="-9336"/>
              <a:ext cx="945370" cy="7569010"/>
            </a:xfrm>
            <a:custGeom>
              <a:avLst/>
              <a:gdLst>
                <a:gd name="T0" fmla="*/ 472685 w 1286933"/>
                <a:gd name="T1" fmla="*/ 0 h 6866467"/>
                <a:gd name="T2" fmla="*/ 945370 w 1286933"/>
                <a:gd name="T3" fmla="*/ 3784505 h 6866467"/>
                <a:gd name="T4" fmla="*/ 472685 w 1286933"/>
                <a:gd name="T5" fmla="*/ 7569010 h 6866467"/>
                <a:gd name="T6" fmla="*/ 0 w 1286933"/>
                <a:gd name="T7" fmla="*/ 3784505 h 686646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1286933"/>
                <a:gd name="T13" fmla="*/ 0 h 6866467"/>
                <a:gd name="T14" fmla="*/ 1286933 w 1286933"/>
                <a:gd name="T15" fmla="*/ 6866467 h 68664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rgbClr val="F1947A">
                <a:alpha val="70195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>
              <a:off x="8904582" y="-9336"/>
              <a:ext cx="1176037" cy="7569010"/>
            </a:xfrm>
            <a:custGeom>
              <a:avLst/>
              <a:gdLst>
                <a:gd name="T0" fmla="*/ 588019 w 1270244"/>
                <a:gd name="T1" fmla="*/ 0 h 6866467"/>
                <a:gd name="T2" fmla="*/ 1176037 w 1270244"/>
                <a:gd name="T3" fmla="*/ 3784505 h 6866467"/>
                <a:gd name="T4" fmla="*/ 588019 w 1270244"/>
                <a:gd name="T5" fmla="*/ 7569010 h 6866467"/>
                <a:gd name="T6" fmla="*/ 0 w 1270244"/>
                <a:gd name="T7" fmla="*/ 3784505 h 686646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1270244"/>
                <a:gd name="T13" fmla="*/ 0 h 6866467"/>
                <a:gd name="T14" fmla="*/ 1270244 w 1270244"/>
                <a:gd name="T15" fmla="*/ 6866467 h 68664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4C22">
                <a:alpha val="65097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5" name="Freeform 24"/>
            <p:cNvSpPr>
              <a:spLocks/>
            </p:cNvSpPr>
            <p:nvPr/>
          </p:nvSpPr>
          <p:spPr bwMode="auto">
            <a:xfrm>
              <a:off x="8885919" y="5394438"/>
              <a:ext cx="1206157" cy="2165244"/>
            </a:xfrm>
            <a:custGeom>
              <a:avLst/>
              <a:gdLst>
                <a:gd name="T0" fmla="*/ 603079 w 1820333"/>
                <a:gd name="T1" fmla="*/ 0 h 3268133"/>
                <a:gd name="T2" fmla="*/ 1206157 w 1820333"/>
                <a:gd name="T3" fmla="*/ 1082622 h 3268133"/>
                <a:gd name="T4" fmla="*/ 603079 w 1820333"/>
                <a:gd name="T5" fmla="*/ 2165244 h 3268133"/>
                <a:gd name="T6" fmla="*/ 0 w 1820333"/>
                <a:gd name="T7" fmla="*/ 1082622 h 3268133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1820333"/>
                <a:gd name="T13" fmla="*/ 0 h 3268133"/>
                <a:gd name="T14" fmla="*/ 1820333 w 1820333"/>
                <a:gd name="T15" fmla="*/ 3268133 h 32681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rgbClr val="E84C22">
                <a:alpha val="79999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-9336" y="-9336"/>
              <a:ext cx="952054" cy="6281068"/>
            </a:xfrm>
            <a:custGeom>
              <a:avLst/>
              <a:gdLst>
                <a:gd name="T0" fmla="*/ 476027 w 863600"/>
                <a:gd name="T1" fmla="*/ 0 h 5698067"/>
                <a:gd name="T2" fmla="*/ 952054 w 863600"/>
                <a:gd name="T3" fmla="*/ 3140534 h 5698067"/>
                <a:gd name="T4" fmla="*/ 476027 w 863600"/>
                <a:gd name="T5" fmla="*/ 6281068 h 5698067"/>
                <a:gd name="T6" fmla="*/ 0 w 863600"/>
                <a:gd name="T7" fmla="*/ 3140534 h 569806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863600"/>
                <a:gd name="T13" fmla="*/ 0 h 5698067"/>
                <a:gd name="T14" fmla="*/ 863600 w 863600"/>
                <a:gd name="T15" fmla="*/ 5698067 h 56980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E84C22">
                <a:alpha val="85097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13" name="Title 1"/>
          <p:cNvSpPr txBox="1">
            <a:spLocks noGrp="1"/>
          </p:cNvSpPr>
          <p:nvPr>
            <p:ph type="ctrTitle"/>
          </p:nvPr>
        </p:nvSpPr>
        <p:spPr>
          <a:xfrm>
            <a:off x="1246400" y="2650552"/>
            <a:ext cx="6423550" cy="1814745"/>
          </a:xfrm>
        </p:spPr>
        <p:txBody>
          <a:bodyPr anchor="b"/>
          <a:lstStyle>
            <a:lvl1pPr algn="r">
              <a:defRPr sz="5952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Subtitle 2"/>
          <p:cNvSpPr txBox="1">
            <a:spLocks noGrp="1"/>
          </p:cNvSpPr>
          <p:nvPr>
            <p:ph type="subTitle" idx="1"/>
          </p:nvPr>
        </p:nvSpPr>
        <p:spPr>
          <a:xfrm>
            <a:off x="1246400" y="4465298"/>
            <a:ext cx="6423550" cy="1209129"/>
          </a:xfrm>
        </p:spPr>
        <p:txBody>
          <a:bodyPr/>
          <a:lstStyle>
            <a:lvl1pPr marL="0" indent="0" algn="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/>
          </a:p>
        </p:txBody>
      </p:sp>
      <p:sp>
        <p:nvSpPr>
          <p:cNvPr id="18" name="Footer Placeholder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/>
          </a:p>
        </p:txBody>
      </p:sp>
      <p:sp>
        <p:nvSpPr>
          <p:cNvPr id="19" name="Slide Number Placeholder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453199-4151-42ED-8A90-BF01F169380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2038" y="671974"/>
            <a:ext cx="6997912" cy="3751838"/>
          </a:xfrm>
        </p:spPr>
        <p:txBody>
          <a:bodyPr anchor="ctr"/>
          <a:lstStyle>
            <a:lvl1pPr>
              <a:defRPr sz="4850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72038" y="4927783"/>
            <a:ext cx="6997912" cy="1731690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4090D-8285-448E-8C38-48EE6369D9B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531813" y="871538"/>
            <a:ext cx="504825" cy="644525"/>
          </a:xfrm>
          <a:prstGeom prst="rect">
            <a:avLst/>
          </a:prstGeom>
          <a:noFill/>
          <a:ln>
            <a:noFill/>
          </a:ln>
        </p:spPr>
        <p:txBody>
          <a:bodyPr lIns="100794" tIns="50401" rIns="100794" bIns="5040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818">
                <a:solidFill>
                  <a:srgbClr val="F1947A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7439025" y="3181350"/>
            <a:ext cx="503238" cy="644525"/>
          </a:xfrm>
          <a:prstGeom prst="rect">
            <a:avLst/>
          </a:prstGeom>
          <a:noFill/>
          <a:ln>
            <a:noFill/>
          </a:ln>
        </p:spPr>
        <p:txBody>
          <a:bodyPr lIns="100794" tIns="50401" rIns="100794" bIns="5040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818">
                <a:solidFill>
                  <a:srgbClr val="F1947A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54259" y="671974"/>
            <a:ext cx="6694157" cy="3331854"/>
          </a:xfrm>
        </p:spPr>
        <p:txBody>
          <a:bodyPr anchor="ctr"/>
          <a:lstStyle>
            <a:lvl1pPr>
              <a:defRPr sz="4850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9"/>
          <p:cNvSpPr txBox="1">
            <a:spLocks noGrp="1"/>
          </p:cNvSpPr>
          <p:nvPr>
            <p:ph type="body" idx="4294967295"/>
          </p:nvPr>
        </p:nvSpPr>
        <p:spPr>
          <a:xfrm>
            <a:off x="1213856" y="4003828"/>
            <a:ext cx="5974954" cy="419983"/>
          </a:xfrm>
        </p:spPr>
        <p:txBody>
          <a:bodyPr anchor="ctr"/>
          <a:lstStyle>
            <a:lvl1pPr marL="0" indent="0">
              <a:buNone/>
              <a:defRPr sz="1764">
                <a:solidFill>
                  <a:srgbClr val="7F7F7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72038" y="4927783"/>
            <a:ext cx="6997912" cy="1731690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/>
          </a:p>
        </p:txBody>
      </p:sp>
      <p:sp>
        <p:nvSpPr>
          <p:cNvPr id="8" name="Footer Placeholder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8924C6-0C98-4747-869C-B44826402B4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2038" y="2129655"/>
            <a:ext cx="6997912" cy="2861011"/>
          </a:xfrm>
        </p:spPr>
        <p:txBody>
          <a:bodyPr anchor="b"/>
          <a:lstStyle>
            <a:lvl1pPr>
              <a:defRPr sz="4850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72038" y="4990676"/>
            <a:ext cx="6997912" cy="1668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71AE3-288C-46FF-A1D5-9AACE35F46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531813" y="871538"/>
            <a:ext cx="504825" cy="644525"/>
          </a:xfrm>
          <a:prstGeom prst="rect">
            <a:avLst/>
          </a:prstGeom>
          <a:noFill/>
          <a:ln>
            <a:noFill/>
          </a:ln>
        </p:spPr>
        <p:txBody>
          <a:bodyPr lIns="100794" tIns="50401" rIns="100794" bIns="5040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818">
                <a:solidFill>
                  <a:srgbClr val="F1947A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7439025" y="3181350"/>
            <a:ext cx="503238" cy="644525"/>
          </a:xfrm>
          <a:prstGeom prst="rect">
            <a:avLst/>
          </a:prstGeom>
          <a:noFill/>
          <a:ln>
            <a:noFill/>
          </a:ln>
        </p:spPr>
        <p:txBody>
          <a:bodyPr lIns="100794" tIns="50401" rIns="100794" bIns="5040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818">
                <a:solidFill>
                  <a:srgbClr val="F1947A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54259" y="671974"/>
            <a:ext cx="6694157" cy="3331854"/>
          </a:xfrm>
        </p:spPr>
        <p:txBody>
          <a:bodyPr anchor="ctr"/>
          <a:lstStyle>
            <a:lvl1pPr>
              <a:defRPr sz="4850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9"/>
          <p:cNvSpPr txBox="1">
            <a:spLocks noGrp="1"/>
          </p:cNvSpPr>
          <p:nvPr>
            <p:ph type="body" idx="4294967295"/>
          </p:nvPr>
        </p:nvSpPr>
        <p:spPr>
          <a:xfrm>
            <a:off x="672038" y="4423812"/>
            <a:ext cx="6997912" cy="566863"/>
          </a:xfrm>
        </p:spPr>
        <p:txBody>
          <a:bodyPr anchor="b"/>
          <a:lstStyle>
            <a:lvl1pPr marL="0" indent="0">
              <a:buNone/>
              <a:defRPr sz="2646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72038" y="4990676"/>
            <a:ext cx="6997912" cy="1668807"/>
          </a:xfrm>
        </p:spPr>
        <p:txBody>
          <a:bodyPr/>
          <a:lstStyle>
            <a:lvl1pPr marL="0" indent="0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/>
          </a:p>
        </p:txBody>
      </p:sp>
      <p:sp>
        <p:nvSpPr>
          <p:cNvPr id="8" name="Footer Placeholder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6BC354-BEDB-4526-AA02-CC4F824CDDF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8932" y="671974"/>
            <a:ext cx="6991026" cy="3331854"/>
          </a:xfrm>
        </p:spPr>
        <p:txBody>
          <a:bodyPr anchor="ctr"/>
          <a:lstStyle>
            <a:lvl1pPr>
              <a:defRPr sz="4850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9"/>
          <p:cNvSpPr txBox="1">
            <a:spLocks noGrp="1"/>
          </p:cNvSpPr>
          <p:nvPr>
            <p:ph type="body" idx="4294967295"/>
          </p:nvPr>
        </p:nvSpPr>
        <p:spPr>
          <a:xfrm>
            <a:off x="672038" y="4423812"/>
            <a:ext cx="6997912" cy="566863"/>
          </a:xfrm>
        </p:spPr>
        <p:txBody>
          <a:bodyPr anchor="b"/>
          <a:lstStyle>
            <a:lvl1pPr marL="0" indent="0">
              <a:buNone/>
              <a:defRPr sz="2646">
                <a:solidFill>
                  <a:srgbClr val="E84C22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72038" y="4990676"/>
            <a:ext cx="6997912" cy="1668807"/>
          </a:xfrm>
        </p:spPr>
        <p:txBody>
          <a:bodyPr/>
          <a:lstStyle>
            <a:lvl1pPr marL="0" indent="0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7FE46-7552-46AE-82D9-35FCEA5A517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0C8EC-EAB3-407B-A6E3-6DB8627BFF4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589568" y="671974"/>
            <a:ext cx="1079074" cy="5788755"/>
          </a:xfrm>
        </p:spPr>
        <p:txBody>
          <a:bodyPr vert="eaVert" anchor="ctr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672038" y="671974"/>
            <a:ext cx="5727152" cy="578875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7A4AB-CEBF-4260-930A-390D786714A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78302-9DDF-4114-80D7-39445611EF9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2038" y="2977204"/>
            <a:ext cx="6997912" cy="2013463"/>
          </a:xfrm>
        </p:spPr>
        <p:txBody>
          <a:bodyPr anchor="b"/>
          <a:lstStyle>
            <a:lvl1pPr>
              <a:defRPr sz="4409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72038" y="4990676"/>
            <a:ext cx="6997912" cy="948433"/>
          </a:xfrm>
        </p:spPr>
        <p:txBody>
          <a:bodyPr/>
          <a:lstStyle>
            <a:lvl1pPr marL="0" indent="0">
              <a:buNone/>
              <a:defRPr sz="2205">
                <a:solidFill>
                  <a:srgbClr val="7F7F7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9C09A-3E81-4CFA-B91D-10A4175B301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672038" y="2381646"/>
            <a:ext cx="3404430" cy="427782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265529" y="2381655"/>
            <a:ext cx="3404430" cy="427783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7098F-463E-49F0-9898-48EEF4B1120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72038" y="2382085"/>
            <a:ext cx="3407255" cy="635224"/>
          </a:xfrm>
        </p:spPr>
        <p:txBody>
          <a:bodyPr anchor="b"/>
          <a:lstStyle>
            <a:lvl1pPr marL="0" indent="0">
              <a:buNone/>
              <a:defRPr sz="2646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72038" y="3017309"/>
            <a:ext cx="3407255" cy="36421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262704" y="2382085"/>
            <a:ext cx="3407255" cy="635224"/>
          </a:xfrm>
        </p:spPr>
        <p:txBody>
          <a:bodyPr anchor="b"/>
          <a:lstStyle>
            <a:lvl1pPr marL="0" indent="0">
              <a:buNone/>
              <a:defRPr sz="2646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262704" y="3017309"/>
            <a:ext cx="3407255" cy="36421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9C786-6B65-4ADA-809E-2CAA20E78E4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35AC8-89B5-41BF-9436-0D1162BE3E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BCEC4-EEE6-408E-9D43-7E371B555E4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2038" y="1651936"/>
            <a:ext cx="3075977" cy="1409273"/>
          </a:xfrm>
        </p:spPr>
        <p:txBody>
          <a:bodyPr anchor="b"/>
          <a:lstStyle>
            <a:lvl1pPr>
              <a:defRPr sz="2205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937086" y="567613"/>
            <a:ext cx="3732873" cy="609186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72038" y="3061200"/>
            <a:ext cx="3075977" cy="2848877"/>
          </a:xfrm>
        </p:spPr>
        <p:txBody>
          <a:bodyPr/>
          <a:lstStyle>
            <a:lvl1pPr marL="0" indent="0">
              <a:buNone/>
              <a:defRPr sz="1543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5DE43-9526-4506-94B7-C48B7275B0C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72038" y="5291769"/>
            <a:ext cx="6997912" cy="624727"/>
          </a:xfrm>
        </p:spPr>
        <p:txBody>
          <a:bodyPr anchor="b"/>
          <a:lstStyle>
            <a:lvl1pPr>
              <a:defRPr sz="2646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672038" y="671974"/>
            <a:ext cx="6997912" cy="4239194"/>
          </a:xfrm>
        </p:spPr>
        <p:txBody>
          <a:bodyPr anchorCtr="1"/>
          <a:lstStyle>
            <a:lvl1pPr marL="0" indent="0" algn="ctr">
              <a:buNone/>
              <a:defRPr sz="1764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72038" y="5916497"/>
            <a:ext cx="6997912" cy="742986"/>
          </a:xfrm>
        </p:spPr>
        <p:txBody>
          <a:bodyPr/>
          <a:lstStyle>
            <a:lvl1pPr marL="0" indent="0">
              <a:buNone/>
              <a:defRPr sz="1323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02EF9-E5B0-4FBA-AB41-7623F872D4A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9525" y="-9525"/>
            <a:ext cx="10109200" cy="7578725"/>
            <a:chOff x="-9336" y="-9336"/>
            <a:chExt cx="10109075" cy="7578346"/>
          </a:xfrm>
        </p:grpSpPr>
        <p:sp>
          <p:nvSpPr>
            <p:cNvPr id="1032" name="Freeform 6"/>
            <p:cNvSpPr>
              <a:spLocks/>
            </p:cNvSpPr>
            <p:nvPr/>
          </p:nvSpPr>
          <p:spPr bwMode="auto">
            <a:xfrm>
              <a:off x="-9336" y="4423812"/>
              <a:ext cx="504035" cy="3145197"/>
            </a:xfrm>
            <a:custGeom>
              <a:avLst/>
              <a:gdLst>
                <a:gd name="T0" fmla="*/ 252018 w 457200"/>
                <a:gd name="T1" fmla="*/ 0 h 2853267"/>
                <a:gd name="T2" fmla="*/ 504035 w 457200"/>
                <a:gd name="T3" fmla="*/ 1572599 h 2853267"/>
                <a:gd name="T4" fmla="*/ 252018 w 457200"/>
                <a:gd name="T5" fmla="*/ 3145197 h 2853267"/>
                <a:gd name="T6" fmla="*/ 0 w 457200"/>
                <a:gd name="T7" fmla="*/ 1572599 h 285326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457200"/>
                <a:gd name="T13" fmla="*/ 0 h 2853267"/>
                <a:gd name="T14" fmla="*/ 457200 w 457200"/>
                <a:gd name="T15" fmla="*/ 2853267 h 28532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rgbClr val="E84C22">
                <a:alpha val="85097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cxnSp>
          <p:nvCxnSpPr>
            <p:cNvPr id="1033" name="Straight Connector 7"/>
            <p:cNvCxnSpPr>
              <a:cxnSpLocks noChangeShapeType="1"/>
            </p:cNvCxnSpPr>
            <p:nvPr/>
          </p:nvCxnSpPr>
          <p:spPr bwMode="auto">
            <a:xfrm flipV="1">
              <a:off x="5656386" y="4602833"/>
              <a:ext cx="4434493" cy="2956840"/>
            </a:xfrm>
            <a:prstGeom prst="straightConnector1">
              <a:avLst/>
            </a:prstGeom>
            <a:noFill/>
            <a:ln w="9528">
              <a:solidFill>
                <a:srgbClr val="D9D9D9"/>
              </a:solidFill>
              <a:miter lim="800000"/>
              <a:headEnd/>
              <a:tailEnd/>
            </a:ln>
          </p:spPr>
        </p:cxnSp>
        <p:cxnSp>
          <p:nvCxnSpPr>
            <p:cNvPr id="1034" name="Straight Connector 8"/>
            <p:cNvCxnSpPr>
              <a:cxnSpLocks noChangeShapeType="1"/>
            </p:cNvCxnSpPr>
            <p:nvPr/>
          </p:nvCxnSpPr>
          <p:spPr bwMode="auto">
            <a:xfrm>
              <a:off x="7764097" y="0"/>
              <a:ext cx="1344085" cy="7559673"/>
            </a:xfrm>
            <a:prstGeom prst="straightConnector1">
              <a:avLst/>
            </a:prstGeom>
            <a:noFill/>
            <a:ln w="9528">
              <a:solidFill>
                <a:srgbClr val="BFBFBF"/>
              </a:solidFill>
              <a:miter lim="800000"/>
              <a:headEnd/>
              <a:tailEnd/>
            </a:ln>
          </p:spPr>
        </p:cxnSp>
        <p:sp>
          <p:nvSpPr>
            <p:cNvPr id="1035" name="Freeform 9"/>
            <p:cNvSpPr>
              <a:spLocks/>
            </p:cNvSpPr>
            <p:nvPr/>
          </p:nvSpPr>
          <p:spPr bwMode="auto">
            <a:xfrm>
              <a:off x="7597841" y="0"/>
              <a:ext cx="2501898" cy="7569010"/>
            </a:xfrm>
            <a:custGeom>
              <a:avLst/>
              <a:gdLst>
                <a:gd name="T0" fmla="*/ 1250949 w 2269442"/>
                <a:gd name="T1" fmla="*/ 0 h 6866466"/>
                <a:gd name="T2" fmla="*/ 2501898 w 2269442"/>
                <a:gd name="T3" fmla="*/ 3784505 h 6866466"/>
                <a:gd name="T4" fmla="*/ 1250949 w 2269442"/>
                <a:gd name="T5" fmla="*/ 7569010 h 6866466"/>
                <a:gd name="T6" fmla="*/ 0 w 2269442"/>
                <a:gd name="T7" fmla="*/ 3784505 h 6866466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2269442"/>
                <a:gd name="T13" fmla="*/ 0 h 6866466"/>
                <a:gd name="T14" fmla="*/ 2269442 w 2269442"/>
                <a:gd name="T15" fmla="*/ 6866466 h 68664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rgbClr val="E84C22">
                <a:alpha val="30196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036" name="Freeform 10"/>
            <p:cNvSpPr>
              <a:spLocks/>
            </p:cNvSpPr>
            <p:nvPr/>
          </p:nvSpPr>
          <p:spPr bwMode="auto">
            <a:xfrm>
              <a:off x="7943182" y="-9336"/>
              <a:ext cx="2147697" cy="7569010"/>
            </a:xfrm>
            <a:custGeom>
              <a:avLst/>
              <a:gdLst>
                <a:gd name="T0" fmla="*/ 1073849 w 1948147"/>
                <a:gd name="T1" fmla="*/ 0 h 6866467"/>
                <a:gd name="T2" fmla="*/ 2147697 w 1948147"/>
                <a:gd name="T3" fmla="*/ 3784505 h 6866467"/>
                <a:gd name="T4" fmla="*/ 1073849 w 1948147"/>
                <a:gd name="T5" fmla="*/ 7569010 h 6866467"/>
                <a:gd name="T6" fmla="*/ 0 w 1948147"/>
                <a:gd name="T7" fmla="*/ 3784505 h 686646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1948147"/>
                <a:gd name="T13" fmla="*/ 0 h 6866467"/>
                <a:gd name="T14" fmla="*/ 1948147 w 1948147"/>
                <a:gd name="T15" fmla="*/ 6866467 h 68664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4C22">
                <a:alpha val="20000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037" name="Freeform 11"/>
            <p:cNvSpPr>
              <a:spLocks/>
            </p:cNvSpPr>
            <p:nvPr/>
          </p:nvSpPr>
          <p:spPr bwMode="auto">
            <a:xfrm>
              <a:off x="7317815" y="4321143"/>
              <a:ext cx="2771034" cy="3238530"/>
            </a:xfrm>
            <a:custGeom>
              <a:avLst/>
              <a:gdLst>
                <a:gd name="T0" fmla="*/ 1385517 w 3259667"/>
                <a:gd name="T1" fmla="*/ 0 h 3810000"/>
                <a:gd name="T2" fmla="*/ 2771034 w 3259667"/>
                <a:gd name="T3" fmla="*/ 1619265 h 3810000"/>
                <a:gd name="T4" fmla="*/ 1385517 w 3259667"/>
                <a:gd name="T5" fmla="*/ 3238530 h 3810000"/>
                <a:gd name="T6" fmla="*/ 0 w 3259667"/>
                <a:gd name="T7" fmla="*/ 1619265 h 38100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3259667"/>
                <a:gd name="T13" fmla="*/ 0 h 3810000"/>
                <a:gd name="T14" fmla="*/ 3259667 w 3259667"/>
                <a:gd name="T15" fmla="*/ 3810000 h 381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rgbClr val="FFBD47">
                <a:alpha val="72156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038" name="Freeform 12"/>
            <p:cNvSpPr>
              <a:spLocks/>
            </p:cNvSpPr>
            <p:nvPr/>
          </p:nvSpPr>
          <p:spPr bwMode="auto">
            <a:xfrm>
              <a:off x="7728508" y="-9336"/>
              <a:ext cx="2362370" cy="7569010"/>
            </a:xfrm>
            <a:custGeom>
              <a:avLst/>
              <a:gdLst>
                <a:gd name="T0" fmla="*/ 1181185 w 2853267"/>
                <a:gd name="T1" fmla="*/ 0 h 6866467"/>
                <a:gd name="T2" fmla="*/ 2362370 w 2853267"/>
                <a:gd name="T3" fmla="*/ 3784505 h 6866467"/>
                <a:gd name="T4" fmla="*/ 1181185 w 2853267"/>
                <a:gd name="T5" fmla="*/ 7569010 h 6866467"/>
                <a:gd name="T6" fmla="*/ 0 w 2853267"/>
                <a:gd name="T7" fmla="*/ 3784505 h 686646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2853267"/>
                <a:gd name="T13" fmla="*/ 0 h 6866467"/>
                <a:gd name="T14" fmla="*/ 2853267 w 2853267"/>
                <a:gd name="T15" fmla="*/ 6866467 h 68664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D00">
                <a:alpha val="70195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039" name="Freeform 13"/>
            <p:cNvSpPr>
              <a:spLocks/>
            </p:cNvSpPr>
            <p:nvPr/>
          </p:nvSpPr>
          <p:spPr bwMode="auto">
            <a:xfrm>
              <a:off x="9145517" y="-9336"/>
              <a:ext cx="945370" cy="7569010"/>
            </a:xfrm>
            <a:custGeom>
              <a:avLst/>
              <a:gdLst>
                <a:gd name="T0" fmla="*/ 472685 w 1286933"/>
                <a:gd name="T1" fmla="*/ 0 h 6866467"/>
                <a:gd name="T2" fmla="*/ 945370 w 1286933"/>
                <a:gd name="T3" fmla="*/ 3784505 h 6866467"/>
                <a:gd name="T4" fmla="*/ 472685 w 1286933"/>
                <a:gd name="T5" fmla="*/ 7569010 h 6866467"/>
                <a:gd name="T6" fmla="*/ 0 w 1286933"/>
                <a:gd name="T7" fmla="*/ 3784505 h 686646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1286933"/>
                <a:gd name="T13" fmla="*/ 0 h 6866467"/>
                <a:gd name="T14" fmla="*/ 1286933 w 1286933"/>
                <a:gd name="T15" fmla="*/ 6866467 h 68664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rgbClr val="F1947A">
                <a:alpha val="70195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040" name="Freeform 14"/>
            <p:cNvSpPr>
              <a:spLocks/>
            </p:cNvSpPr>
            <p:nvPr/>
          </p:nvSpPr>
          <p:spPr bwMode="auto">
            <a:xfrm>
              <a:off x="8904582" y="-9336"/>
              <a:ext cx="1176037" cy="7569010"/>
            </a:xfrm>
            <a:custGeom>
              <a:avLst/>
              <a:gdLst>
                <a:gd name="T0" fmla="*/ 588019 w 1270244"/>
                <a:gd name="T1" fmla="*/ 0 h 6866467"/>
                <a:gd name="T2" fmla="*/ 1176037 w 1270244"/>
                <a:gd name="T3" fmla="*/ 3784505 h 6866467"/>
                <a:gd name="T4" fmla="*/ 588019 w 1270244"/>
                <a:gd name="T5" fmla="*/ 7569010 h 6866467"/>
                <a:gd name="T6" fmla="*/ 0 w 1270244"/>
                <a:gd name="T7" fmla="*/ 3784505 h 6866467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1270244"/>
                <a:gd name="T13" fmla="*/ 0 h 6866467"/>
                <a:gd name="T14" fmla="*/ 1270244 w 1270244"/>
                <a:gd name="T15" fmla="*/ 6866467 h 68664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4C22">
                <a:alpha val="65097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041" name="Freeform 15"/>
            <p:cNvSpPr>
              <a:spLocks/>
            </p:cNvSpPr>
            <p:nvPr/>
          </p:nvSpPr>
          <p:spPr bwMode="auto">
            <a:xfrm>
              <a:off x="8885919" y="5394438"/>
              <a:ext cx="1206157" cy="2165244"/>
            </a:xfrm>
            <a:custGeom>
              <a:avLst/>
              <a:gdLst>
                <a:gd name="T0" fmla="*/ 603079 w 1820333"/>
                <a:gd name="T1" fmla="*/ 0 h 3268133"/>
                <a:gd name="T2" fmla="*/ 1206157 w 1820333"/>
                <a:gd name="T3" fmla="*/ 1082622 h 3268133"/>
                <a:gd name="T4" fmla="*/ 603079 w 1820333"/>
                <a:gd name="T5" fmla="*/ 2165244 h 3268133"/>
                <a:gd name="T6" fmla="*/ 0 w 1820333"/>
                <a:gd name="T7" fmla="*/ 1082622 h 3268133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1820333"/>
                <a:gd name="T13" fmla="*/ 0 h 3268133"/>
                <a:gd name="T14" fmla="*/ 1820333 w 1820333"/>
                <a:gd name="T15" fmla="*/ 3268133 h 32681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rgbClr val="E84C22">
                <a:alpha val="79999"/>
              </a:srgb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13" name="Title Placeholder 1"/>
          <p:cNvSpPr txBox="1">
            <a:spLocks noGrp="1"/>
          </p:cNvSpPr>
          <p:nvPr>
            <p:ph type="title"/>
          </p:nvPr>
        </p:nvSpPr>
        <p:spPr>
          <a:xfrm>
            <a:off x="671513" y="671513"/>
            <a:ext cx="6997700" cy="14557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Text Placeholder 2"/>
          <p:cNvSpPr txBox="1">
            <a:spLocks noGrp="1"/>
          </p:cNvSpPr>
          <p:nvPr>
            <p:ph type="body" idx="1"/>
          </p:nvPr>
        </p:nvSpPr>
        <p:spPr>
          <a:xfrm>
            <a:off x="671513" y="2381250"/>
            <a:ext cx="6997700" cy="42783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5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959475" y="6659563"/>
            <a:ext cx="754063" cy="4016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992" b="0" i="0" u="none" strike="noStrike" kern="1200" cap="none" spc="0" baseline="0" smtClean="0">
                <a:solidFill>
                  <a:srgbClr val="898989"/>
                </a:solidFill>
                <a:uFillTx/>
                <a:latin typeface="Trebuchet MS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6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671513" y="6659563"/>
            <a:ext cx="5097462" cy="4016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992" b="0" i="0" u="none" strike="noStrike" kern="1200" cap="none" spc="0" baseline="0" smtClean="0">
                <a:solidFill>
                  <a:srgbClr val="898989"/>
                </a:solidFill>
                <a:uFillTx/>
                <a:latin typeface="Trebuchet MS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7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104063" y="6659563"/>
            <a:ext cx="565150" cy="4016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992" b="0" i="0" u="none" strike="noStrike" kern="1200" cap="none" spc="0" baseline="0" smtClean="0">
                <a:solidFill>
                  <a:srgbClr val="E84C22"/>
                </a:solidFill>
                <a:uFillTx/>
                <a:latin typeface="Trebuchet MS"/>
                <a:cs typeface="+mn-cs"/>
              </a:defRPr>
            </a:lvl1pPr>
          </a:lstStyle>
          <a:p>
            <a:pPr>
              <a:defRPr/>
            </a:pPr>
            <a:fld id="{AB500657-0C0C-44A2-8AE0-809F80DEF58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82" r:id="rId11"/>
    <p:sldLayoutId id="2147483677" r:id="rId12"/>
    <p:sldLayoutId id="2147483683" r:id="rId13"/>
    <p:sldLayoutId id="2147483678" r:id="rId14"/>
    <p:sldLayoutId id="2147483679" r:id="rId15"/>
    <p:sldLayoutId id="2147483680" r:id="rId16"/>
  </p:sldLayoutIdLst>
  <p:transition spd="slow"/>
  <p:txStyles>
    <p:titleStyle>
      <a:lvl1pPr algn="l" defTabSz="503238" rtl="0" eaLnBrk="1" fontAlgn="base" hangingPunct="1">
        <a:spcBef>
          <a:spcPct val="0"/>
        </a:spcBef>
        <a:spcAft>
          <a:spcPct val="0"/>
        </a:spcAft>
        <a:defRPr lang="ru-RU" sz="3900" kern="1200">
          <a:solidFill>
            <a:srgbClr val="E84C22"/>
          </a:solidFill>
          <a:latin typeface="Trebuchet MS"/>
        </a:defRPr>
      </a:lvl1pPr>
      <a:lvl2pPr algn="l" defTabSz="503238" rtl="0" eaLnBrk="1" fontAlgn="base" hangingPunct="1">
        <a:spcBef>
          <a:spcPct val="0"/>
        </a:spcBef>
        <a:spcAft>
          <a:spcPct val="0"/>
        </a:spcAft>
        <a:defRPr sz="3900">
          <a:solidFill>
            <a:srgbClr val="E84C22"/>
          </a:solidFill>
          <a:latin typeface="Trebuchet MS" pitchFamily="34" charset="0"/>
        </a:defRPr>
      </a:lvl2pPr>
      <a:lvl3pPr algn="l" defTabSz="503238" rtl="0" eaLnBrk="1" fontAlgn="base" hangingPunct="1">
        <a:spcBef>
          <a:spcPct val="0"/>
        </a:spcBef>
        <a:spcAft>
          <a:spcPct val="0"/>
        </a:spcAft>
        <a:defRPr sz="3900">
          <a:solidFill>
            <a:srgbClr val="E84C22"/>
          </a:solidFill>
          <a:latin typeface="Trebuchet MS" pitchFamily="34" charset="0"/>
        </a:defRPr>
      </a:lvl3pPr>
      <a:lvl4pPr algn="l" defTabSz="503238" rtl="0" eaLnBrk="1" fontAlgn="base" hangingPunct="1">
        <a:spcBef>
          <a:spcPct val="0"/>
        </a:spcBef>
        <a:spcAft>
          <a:spcPct val="0"/>
        </a:spcAft>
        <a:defRPr sz="3900">
          <a:solidFill>
            <a:srgbClr val="E84C22"/>
          </a:solidFill>
          <a:latin typeface="Trebuchet MS" pitchFamily="34" charset="0"/>
        </a:defRPr>
      </a:lvl4pPr>
      <a:lvl5pPr algn="l" defTabSz="503238" rtl="0" eaLnBrk="1" fontAlgn="base" hangingPunct="1">
        <a:spcBef>
          <a:spcPct val="0"/>
        </a:spcBef>
        <a:spcAft>
          <a:spcPct val="0"/>
        </a:spcAft>
        <a:defRPr sz="3900">
          <a:solidFill>
            <a:srgbClr val="E84C22"/>
          </a:solidFill>
          <a:latin typeface="Trebuchet MS" pitchFamily="34" charset="0"/>
        </a:defRPr>
      </a:lvl5pPr>
      <a:lvl6pPr marL="457200" algn="l" defTabSz="503238" rtl="0" eaLnBrk="1" fontAlgn="base" hangingPunct="1">
        <a:spcBef>
          <a:spcPct val="0"/>
        </a:spcBef>
        <a:spcAft>
          <a:spcPct val="0"/>
        </a:spcAft>
        <a:defRPr sz="3900">
          <a:solidFill>
            <a:srgbClr val="E84C22"/>
          </a:solidFill>
          <a:latin typeface="Trebuchet MS" pitchFamily="34" charset="0"/>
        </a:defRPr>
      </a:lvl6pPr>
      <a:lvl7pPr marL="914400" algn="l" defTabSz="503238" rtl="0" eaLnBrk="1" fontAlgn="base" hangingPunct="1">
        <a:spcBef>
          <a:spcPct val="0"/>
        </a:spcBef>
        <a:spcAft>
          <a:spcPct val="0"/>
        </a:spcAft>
        <a:defRPr sz="3900">
          <a:solidFill>
            <a:srgbClr val="E84C22"/>
          </a:solidFill>
          <a:latin typeface="Trebuchet MS" pitchFamily="34" charset="0"/>
        </a:defRPr>
      </a:lvl7pPr>
      <a:lvl8pPr marL="1371600" algn="l" defTabSz="503238" rtl="0" eaLnBrk="1" fontAlgn="base" hangingPunct="1">
        <a:spcBef>
          <a:spcPct val="0"/>
        </a:spcBef>
        <a:spcAft>
          <a:spcPct val="0"/>
        </a:spcAft>
        <a:defRPr sz="3900">
          <a:solidFill>
            <a:srgbClr val="E84C22"/>
          </a:solidFill>
          <a:latin typeface="Trebuchet MS" pitchFamily="34" charset="0"/>
        </a:defRPr>
      </a:lvl8pPr>
      <a:lvl9pPr marL="1828800" algn="l" defTabSz="503238" rtl="0" eaLnBrk="1" fontAlgn="base" hangingPunct="1">
        <a:spcBef>
          <a:spcPct val="0"/>
        </a:spcBef>
        <a:spcAft>
          <a:spcPct val="0"/>
        </a:spcAft>
        <a:defRPr sz="3900">
          <a:solidFill>
            <a:srgbClr val="E84C22"/>
          </a:solidFill>
          <a:latin typeface="Trebuchet MS" pitchFamily="34" charset="0"/>
        </a:defRPr>
      </a:lvl9pPr>
    </p:titleStyle>
    <p:bodyStyle>
      <a:lvl1pPr marL="377825" indent="-377825" algn="l" defTabSz="503238" rtl="0" eaLnBrk="1" fontAlgn="base" hangingPunct="1">
        <a:spcBef>
          <a:spcPts val="1100"/>
        </a:spcBef>
        <a:spcAft>
          <a:spcPct val="0"/>
        </a:spcAft>
        <a:buClr>
          <a:srgbClr val="E84C22"/>
        </a:buClr>
        <a:buSzPct val="80000"/>
        <a:buFont typeface="Wingdings 3" pitchFamily="18" charset="2"/>
        <a:buChar char=""/>
        <a:defRPr lang="ru-RU" sz="1900" kern="1200">
          <a:solidFill>
            <a:srgbClr val="404040"/>
          </a:solidFill>
          <a:latin typeface="Trebuchet MS"/>
        </a:defRPr>
      </a:lvl1pPr>
      <a:lvl2pPr marL="817563" lvl="1" indent="-314325" algn="l" defTabSz="503238" rtl="0" eaLnBrk="1" fontAlgn="base" hangingPunct="1">
        <a:spcBef>
          <a:spcPts val="1100"/>
        </a:spcBef>
        <a:spcAft>
          <a:spcPct val="0"/>
        </a:spcAft>
        <a:buClr>
          <a:srgbClr val="E84C22"/>
        </a:buClr>
        <a:buSzPct val="80000"/>
        <a:buFont typeface="Wingdings 3" pitchFamily="18" charset="2"/>
        <a:buChar char=""/>
        <a:defRPr lang="ru-RU" sz="1700" kern="1200">
          <a:solidFill>
            <a:srgbClr val="404040"/>
          </a:solidFill>
          <a:latin typeface="Trebuchet MS"/>
        </a:defRPr>
      </a:lvl2pPr>
      <a:lvl3pPr marL="1258888" lvl="2" indent="-250825" algn="l" defTabSz="503238" rtl="0" eaLnBrk="1" fontAlgn="base" hangingPunct="1">
        <a:spcBef>
          <a:spcPts val="1100"/>
        </a:spcBef>
        <a:spcAft>
          <a:spcPct val="0"/>
        </a:spcAft>
        <a:buClr>
          <a:srgbClr val="E84C22"/>
        </a:buClr>
        <a:buSzPct val="80000"/>
        <a:buFont typeface="Wingdings 3" pitchFamily="18" charset="2"/>
        <a:buChar char=""/>
        <a:defRPr lang="ru-RU" sz="1500" kern="1200">
          <a:solidFill>
            <a:srgbClr val="404040"/>
          </a:solidFill>
          <a:latin typeface="Trebuchet MS"/>
        </a:defRPr>
      </a:lvl3pPr>
      <a:lvl4pPr marL="1763713" lvl="3" indent="-250825" algn="l" defTabSz="503238" rtl="0" eaLnBrk="1" fontAlgn="base" hangingPunct="1">
        <a:spcBef>
          <a:spcPts val="1100"/>
        </a:spcBef>
        <a:spcAft>
          <a:spcPct val="0"/>
        </a:spcAft>
        <a:buClr>
          <a:srgbClr val="E84C22"/>
        </a:buClr>
        <a:buSzPct val="80000"/>
        <a:buFont typeface="Wingdings 3" pitchFamily="18" charset="2"/>
        <a:buChar char=""/>
        <a:defRPr lang="ru-RU" sz="1300" kern="1200">
          <a:solidFill>
            <a:srgbClr val="404040"/>
          </a:solidFill>
          <a:latin typeface="Trebuchet MS"/>
        </a:defRPr>
      </a:lvl4pPr>
      <a:lvl5pPr marL="2266950" lvl="4" indent="-250825" algn="l" defTabSz="503238" rtl="0" eaLnBrk="1" fontAlgn="base" hangingPunct="1">
        <a:spcBef>
          <a:spcPts val="1100"/>
        </a:spcBef>
        <a:spcAft>
          <a:spcPct val="0"/>
        </a:spcAft>
        <a:buClr>
          <a:srgbClr val="E84C22"/>
        </a:buClr>
        <a:buSzPct val="80000"/>
        <a:buFont typeface="Wingdings 3" pitchFamily="18" charset="2"/>
        <a:buChar char=""/>
        <a:defRPr lang="ru-RU" sz="1300" kern="1200">
          <a:solidFill>
            <a:srgbClr val="404040"/>
          </a:solidFill>
          <a:latin typeface="Trebuchet MS"/>
        </a:defRPr>
      </a:lvl5pPr>
      <a:lvl6pPr marL="2724150" indent="-250825" algn="l" defTabSz="503238" rtl="0" eaLnBrk="1" fontAlgn="base" hangingPunct="1">
        <a:spcBef>
          <a:spcPts val="1100"/>
        </a:spcBef>
        <a:spcAft>
          <a:spcPct val="0"/>
        </a:spcAft>
        <a:buClr>
          <a:srgbClr val="E84C22"/>
        </a:buClr>
        <a:buSzPct val="80000"/>
        <a:buFont typeface="Wingdings 3" pitchFamily="18" charset="2"/>
        <a:buChar char=""/>
        <a:defRPr lang="ru-RU" sz="1300" kern="1200">
          <a:solidFill>
            <a:srgbClr val="404040"/>
          </a:solidFill>
          <a:latin typeface="Trebuchet MS"/>
        </a:defRPr>
      </a:lvl6pPr>
      <a:lvl7pPr marL="3181350" indent="-250825" algn="l" defTabSz="503238" rtl="0" eaLnBrk="1" fontAlgn="base" hangingPunct="1">
        <a:spcBef>
          <a:spcPts val="1100"/>
        </a:spcBef>
        <a:spcAft>
          <a:spcPct val="0"/>
        </a:spcAft>
        <a:buClr>
          <a:srgbClr val="E84C22"/>
        </a:buClr>
        <a:buSzPct val="80000"/>
        <a:buFont typeface="Wingdings 3" pitchFamily="18" charset="2"/>
        <a:buChar char=""/>
        <a:defRPr lang="ru-RU" sz="1300" kern="1200">
          <a:solidFill>
            <a:srgbClr val="404040"/>
          </a:solidFill>
          <a:latin typeface="Trebuchet MS"/>
        </a:defRPr>
      </a:lvl7pPr>
      <a:lvl8pPr marL="3638550" indent="-250825" algn="l" defTabSz="503238" rtl="0" eaLnBrk="1" fontAlgn="base" hangingPunct="1">
        <a:spcBef>
          <a:spcPts val="1100"/>
        </a:spcBef>
        <a:spcAft>
          <a:spcPct val="0"/>
        </a:spcAft>
        <a:buClr>
          <a:srgbClr val="E84C22"/>
        </a:buClr>
        <a:buSzPct val="80000"/>
        <a:buFont typeface="Wingdings 3" pitchFamily="18" charset="2"/>
        <a:buChar char=""/>
        <a:defRPr lang="ru-RU" sz="1300" kern="1200">
          <a:solidFill>
            <a:srgbClr val="404040"/>
          </a:solidFill>
          <a:latin typeface="Trebuchet MS"/>
        </a:defRPr>
      </a:lvl8pPr>
      <a:lvl9pPr marL="4095750" indent="-250825" algn="l" defTabSz="503238" rtl="0" eaLnBrk="1" fontAlgn="base" hangingPunct="1">
        <a:spcBef>
          <a:spcPts val="1100"/>
        </a:spcBef>
        <a:spcAft>
          <a:spcPct val="0"/>
        </a:spcAft>
        <a:buClr>
          <a:srgbClr val="E84C22"/>
        </a:buClr>
        <a:buSzPct val="80000"/>
        <a:buFont typeface="Wingdings 3" pitchFamily="18" charset="2"/>
        <a:buChar char=""/>
        <a:defRPr lang="ru-RU" sz="1300" kern="1200">
          <a:solidFill>
            <a:srgbClr val="404040"/>
          </a:solidFill>
          <a:latin typeface="Trebuchet M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 txBox="1">
            <a:spLocks noGrp="1"/>
          </p:cNvSpPr>
          <p:nvPr>
            <p:ph type="ctrTitle"/>
          </p:nvPr>
        </p:nvSpPr>
        <p:spPr bwMode="auto">
          <a:xfrm>
            <a:off x="215776" y="827509"/>
            <a:ext cx="9433048" cy="5544616"/>
          </a:xfrm>
        </p:spPr>
        <p:txBody>
          <a:bodyPr numCol="1">
            <a:prstTxWarp prst="textNoShape">
              <a:avLst/>
            </a:prstTxWarp>
          </a:bodyPr>
          <a:lstStyle/>
          <a:p>
            <a:pPr lvl="0" algn="ctr">
              <a:spcBef>
                <a:spcPts val="1100"/>
              </a:spcBef>
              <a:buClr>
                <a:srgbClr val="E84C22"/>
              </a:buClr>
              <a:buSzPct val="80000"/>
            </a:pPr>
            <a:br>
              <a:rPr sz="7200" b="1" dirty="0">
                <a:latin typeface="Trebuchet MS" pitchFamily="34" charset="0"/>
              </a:rPr>
            </a:br>
            <a:br>
              <a:rPr lang="ru-RU" sz="7200" b="1" dirty="0">
                <a:latin typeface="Trebuchet MS" pitchFamily="34" charset="0"/>
              </a:rPr>
            </a:br>
            <a:br>
              <a:rPr lang="ru-RU" sz="7200" b="1" dirty="0">
                <a:latin typeface="Trebuchet MS" pitchFamily="34" charset="0"/>
              </a:rPr>
            </a:br>
            <a:br>
              <a:rPr lang="ru-RU" sz="4800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Воспитательное мероприятие </a:t>
            </a:r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"</a:t>
            </a:r>
            <a:r>
              <a:rPr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Осеннее настроение"</a:t>
            </a:r>
            <a:br>
              <a:rPr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</a:br>
            <a:br>
              <a:rPr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</a:br>
            <a:b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</a:b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Автор:</a:t>
            </a:r>
            <a:b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</a:br>
            <a: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Масалова Ольга Алексеевна,</a:t>
            </a:r>
            <a:b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</a:br>
            <a: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педагог дополнительного образования</a:t>
            </a:r>
            <a:b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</a:br>
            <a: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МБУДО "ЦРТДиЮ" Ленинского района</a:t>
            </a:r>
            <a:b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</a:br>
            <a: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г. Барнаула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71513" y="671514"/>
            <a:ext cx="6997700" cy="822308"/>
          </a:xfrm>
        </p:spPr>
        <p:txBody>
          <a:bodyPr/>
          <a:lstStyle/>
          <a:p>
            <a:pPr algn="ctr"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968" b="1"/>
              <a:t>Праздничным</a:t>
            </a:r>
          </a:p>
        </p:txBody>
      </p:sp>
      <p:pic>
        <p:nvPicPr>
          <p:cNvPr id="2048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9784" y="1636697"/>
            <a:ext cx="6786610" cy="5214974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endParaRPr sz="3968"/>
          </a:p>
        </p:txBody>
      </p:sp>
      <p:pic>
        <p:nvPicPr>
          <p:cNvPr id="2150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156" y="279375"/>
            <a:ext cx="7680356" cy="6942645"/>
          </a:xfrm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endParaRPr sz="3968"/>
          </a:p>
        </p:txBody>
      </p:sp>
      <p:pic>
        <p:nvPicPr>
          <p:cNvPr id="22531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529638" cy="7559675"/>
          </a:xfrm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endParaRPr sz="3968"/>
          </a:p>
        </p:txBody>
      </p:sp>
      <p:pic>
        <p:nvPicPr>
          <p:cNvPr id="23555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480425" cy="7559675"/>
          </a:xfrm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3600" b="1"/>
              <a:t>Если сложить все настроения вместе…   Что получится?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1512" y="6137291"/>
            <a:ext cx="7726385" cy="785818"/>
          </a:xfrm>
        </p:spPr>
        <p:txBody>
          <a:bodyPr/>
          <a:lstStyle/>
          <a:p>
            <a:pPr algn="ctr">
              <a:buNone/>
            </a:pPr>
            <a:r>
              <a:rPr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Открытка "Осеннее настроение</a:t>
            </a:r>
            <a:r>
              <a:rPr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9850" y="2351077"/>
            <a:ext cx="6070816" cy="3786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9032" y="366691"/>
            <a:ext cx="9842560" cy="334905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75" b="1" cap="all" dirty="0">
                <a:ln w="0"/>
                <a:solidFill>
                  <a:schemeClr val="accent6">
                    <a:lumMod val="50000"/>
                  </a:schemeClr>
                </a:solidFill>
                <a:latin typeface="+mn-lt"/>
              </a:rPr>
              <a:t>И</a:t>
            </a:r>
            <a:r>
              <a:rPr lang="ru-RU" sz="5952" b="1" cap="all" dirty="0">
                <a:ln w="0"/>
                <a:solidFill>
                  <a:schemeClr val="accent6">
                    <a:lumMod val="50000"/>
                  </a:schemeClr>
                </a:solidFill>
                <a:latin typeface="+mn-lt"/>
              </a:rPr>
              <a:t>нструктаж по технике безопасности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968" b="1" cap="all" dirty="0">
                <a:ln w="0"/>
                <a:solidFill>
                  <a:schemeClr val="accent6">
                    <a:lumMod val="50000"/>
                  </a:schemeClr>
                </a:solidFill>
                <a:latin typeface="+mn-lt"/>
              </a:rPr>
              <a:t>на занятиях декоративно-прикладного творчества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97644" y="2639513"/>
            <a:ext cx="4661703" cy="551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56038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/>
              <a:t>Ш</a:t>
            </a:r>
            <a:r>
              <a:rPr sz="5400" b="1"/>
              <a:t>аг 1</a:t>
            </a:r>
            <a:endParaRPr lang="ru-RU" sz="54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71513" y="2065326"/>
            <a:ext cx="3368667" cy="4594238"/>
          </a:xfrm>
        </p:spPr>
        <p:txBody>
          <a:bodyPr/>
          <a:lstStyle/>
          <a:p>
            <a:pPr algn="ctr">
              <a:buNone/>
            </a:pPr>
            <a:r>
              <a:rPr sz="3200"/>
              <a:t>Из квадрата синего(сереневого цвета) 15* 15 см. вырезаем круг</a:t>
            </a:r>
            <a:endParaRPr lang="ru-RU" sz="3200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/>
          <a:srcRect t="20032" r="2895"/>
          <a:stretch>
            <a:fillRect/>
          </a:stretch>
        </p:blipFill>
        <p:spPr bwMode="auto">
          <a:xfrm>
            <a:off x="4183056" y="1922449"/>
            <a:ext cx="4500594" cy="47069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5400" b="1"/>
              <a:t>Шаг 2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1513" y="2381250"/>
            <a:ext cx="3654419" cy="3756041"/>
          </a:xfrm>
        </p:spPr>
        <p:txBody>
          <a:bodyPr/>
          <a:lstStyle/>
          <a:p>
            <a:pPr>
              <a:buNone/>
            </a:pPr>
            <a:r>
              <a:rPr sz="3200"/>
              <a:t> Разрезаем круг на 4 равные части</a:t>
            </a:r>
            <a:endParaRPr lang="ru-RU" sz="3200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rcRect t="14448" b="5287"/>
          <a:stretch>
            <a:fillRect/>
          </a:stretch>
        </p:blipFill>
        <p:spPr bwMode="auto">
          <a:xfrm>
            <a:off x="3968742" y="1993887"/>
            <a:ext cx="4331040" cy="42148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Ш</a:t>
            </a:r>
            <a:r>
              <a:rPr sz="5400" b="1"/>
              <a:t>аг 3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71513" y="2381250"/>
            <a:ext cx="3725857" cy="4278313"/>
          </a:xfrm>
        </p:spPr>
        <p:txBody>
          <a:bodyPr/>
          <a:lstStyle/>
          <a:p>
            <a:pPr algn="ctr">
              <a:buNone/>
            </a:pPr>
            <a:r>
              <a:rPr sz="3200"/>
              <a:t>Скручиваем четвертинки в кулёчек. </a:t>
            </a:r>
            <a:r>
              <a:rPr lang="ru-RU" sz="3200" dirty="0"/>
              <a:t>С</a:t>
            </a:r>
            <a:r>
              <a:rPr sz="3200"/>
              <a:t>клеиваем края</a:t>
            </a:r>
            <a:r>
              <a:t>.</a:t>
            </a:r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0246" y="2351077"/>
            <a:ext cx="3579398" cy="45005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Ш</a:t>
            </a:r>
            <a:r>
              <a:rPr sz="5400" b="1"/>
              <a:t>аг 4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71513" y="1922450"/>
            <a:ext cx="3582981" cy="4737114"/>
          </a:xfrm>
        </p:spPr>
        <p:txBody>
          <a:bodyPr/>
          <a:lstStyle/>
          <a:p>
            <a:r>
              <a:t>Приклеиваем кулёчки на фон в виде зонтика</a:t>
            </a:r>
          </a:p>
          <a:p>
            <a:r>
              <a:rPr lang="ru-RU" dirty="0"/>
              <a:t>И</a:t>
            </a:r>
            <a:r>
              <a:t>з коричнегово картона вырезаем ручку для зонтика и носик</a:t>
            </a:r>
          </a:p>
          <a:p>
            <a:r>
              <a:rPr lang="ru-RU" dirty="0"/>
              <a:t>С</a:t>
            </a:r>
            <a:r>
              <a:t>обираем  ручку зонтика и приклеиваем ее к основе</a:t>
            </a:r>
          </a:p>
          <a:p>
            <a:r>
              <a:rPr lang="ru-RU" dirty="0"/>
              <a:t>М</a:t>
            </a:r>
            <a:r>
              <a:t>ожно украсить зонтик кружками , либо другим рисунком</a:t>
            </a:r>
          </a:p>
          <a:p>
            <a:endParaRPr/>
          </a:p>
          <a:p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rcRect l="11472" t="9366" r="22364" b="5586"/>
          <a:stretch>
            <a:fillRect/>
          </a:stretch>
        </p:blipFill>
        <p:spPr bwMode="auto">
          <a:xfrm>
            <a:off x="4468808" y="1922449"/>
            <a:ext cx="4114829" cy="4572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2" y="671513"/>
            <a:ext cx="8012137" cy="1308124"/>
          </a:xfrm>
        </p:spPr>
        <p:txBody>
          <a:bodyPr/>
          <a:lstStyle/>
          <a:p>
            <a:r>
              <a:rPr sz="3200" b="1" dirty="0">
                <a:solidFill>
                  <a:srgbClr val="E08020"/>
                </a:solidFill>
              </a:rPr>
              <a:t>Цель</a:t>
            </a:r>
            <a:r>
              <a:rPr sz="3200" dirty="0">
                <a:solidFill>
                  <a:srgbClr val="E08020"/>
                </a:solidFill>
              </a:rPr>
              <a:t>: </a:t>
            </a:r>
            <a:br>
              <a:rPr dirty="0"/>
            </a:br>
            <a:r>
              <a:rPr sz="1900" dirty="0">
                <a:solidFill>
                  <a:schemeClr val="tx1"/>
                </a:solidFill>
              </a:rPr>
              <a:t>Изготовление открытки </a:t>
            </a:r>
            <a:r>
              <a:rPr lang="ru-RU" sz="1900" dirty="0">
                <a:solidFill>
                  <a:schemeClr val="tx1"/>
                </a:solidFill>
              </a:rPr>
              <a:t>на осеннюю тематику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sz="3200" b="1" dirty="0">
                <a:solidFill>
                  <a:srgbClr val="E08020"/>
                </a:solidFill>
              </a:rPr>
              <a:t>Задачи</a:t>
            </a:r>
          </a:p>
          <a:p>
            <a:r>
              <a:rPr lang="ru-RU" dirty="0"/>
              <a:t>П</a:t>
            </a:r>
            <a:r>
              <a:rPr dirty="0"/>
              <a:t>ознакомить обучающихся с техникой бумагопластики "Кулек";</a:t>
            </a:r>
          </a:p>
          <a:p>
            <a:r>
              <a:rPr lang="ru-RU" dirty="0"/>
              <a:t>П</a:t>
            </a:r>
            <a:r>
              <a:rPr dirty="0"/>
              <a:t>ознакомить с календарем осенних праздников;</a:t>
            </a:r>
          </a:p>
          <a:p>
            <a:r>
              <a:rPr dirty="0"/>
              <a:t>Научить составлять простейшую композицию;</a:t>
            </a:r>
          </a:p>
          <a:p>
            <a:r>
              <a:rPr lang="ru-RU" dirty="0"/>
              <a:t>Р</a:t>
            </a:r>
            <a:r>
              <a:rPr dirty="0"/>
              <a:t>азвивать фантазию , образное и пространственное воображение;</a:t>
            </a:r>
          </a:p>
          <a:p>
            <a:r>
              <a:rPr lang="ru-RU" dirty="0"/>
              <a:t>В</a:t>
            </a:r>
            <a:r>
              <a:rPr dirty="0"/>
              <a:t>оспитывать уважительное отношение к старшему поколению</a:t>
            </a:r>
          </a:p>
          <a:p>
            <a:endParaRPr dirty="0"/>
          </a:p>
          <a:p>
            <a:endParaRPr lang="ru-RU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Ш</a:t>
            </a:r>
            <a:r>
              <a:rPr sz="5400" b="1"/>
              <a:t>аг 5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71513" y="2381250"/>
            <a:ext cx="3868733" cy="4278313"/>
          </a:xfrm>
        </p:spPr>
        <p:txBody>
          <a:bodyPr/>
          <a:lstStyle/>
          <a:p>
            <a:pPr algn="ctr">
              <a:buNone/>
            </a:pPr>
            <a:r>
              <a:rPr sz="3200"/>
              <a:t>С помощью шаблона вырезаем клиновые листья</a:t>
            </a:r>
            <a:endParaRPr lang="ru-RU" sz="3200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rcRect l="5716" t="11110" r="24261" b="7"/>
          <a:stretch>
            <a:fillRect/>
          </a:stretch>
        </p:blipFill>
        <p:spPr bwMode="auto">
          <a:xfrm>
            <a:off x="4897436" y="2259228"/>
            <a:ext cx="3643338" cy="46638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Ш</a:t>
            </a:r>
            <a:r>
              <a:rPr sz="5400" b="1"/>
              <a:t>аг 6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71513" y="2381250"/>
            <a:ext cx="3511543" cy="4278313"/>
          </a:xfrm>
        </p:spPr>
        <p:txBody>
          <a:bodyPr/>
          <a:lstStyle/>
          <a:p>
            <a:pPr algn="ctr">
              <a:buNone/>
            </a:pPr>
            <a:r>
              <a:rPr sz="3200" dirty="0"/>
              <a:t>П</a:t>
            </a:r>
            <a:r>
              <a:rPr sz="3200"/>
              <a:t>риклеиваем листья, вставляя их в зонтик</a:t>
            </a:r>
            <a:endParaRPr lang="ru-RU" sz="3200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4494" y="2351077"/>
            <a:ext cx="4254493" cy="4286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600" b="1"/>
              <a:t>Можно добавить в зонтик какие то еще осенние элименты (ягоды, цветы )</a:t>
            </a:r>
          </a:p>
        </p:txBody>
      </p:sp>
      <p:pic>
        <p:nvPicPr>
          <p:cNvPr id="1026" name="Picture 2" descr="C:\Users\user\Desktop\масалова\чародеи 20-21\фото работ 20-21\1 гр\IMG_20201007_123310.jpg"/>
          <p:cNvPicPr>
            <a:picLocks noChangeAspect="1" noChangeArrowheads="1"/>
          </p:cNvPicPr>
          <p:nvPr/>
        </p:nvPicPr>
        <p:blipFill>
          <a:blip r:embed="rId2" cstate="print"/>
          <a:srcRect t="11552" r="8000"/>
          <a:stretch>
            <a:fillRect/>
          </a:stretch>
        </p:blipFill>
        <p:spPr bwMode="auto">
          <a:xfrm rot="1141091">
            <a:off x="5375138" y="3088967"/>
            <a:ext cx="2984826" cy="3870291"/>
          </a:xfrm>
          <a:prstGeom prst="rect">
            <a:avLst/>
          </a:prstGeom>
          <a:noFill/>
        </p:spPr>
      </p:pic>
      <p:pic>
        <p:nvPicPr>
          <p:cNvPr id="7" name="Содержимое 6" descr="20211020_1052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4872" t="6830" r="17391" b="5364"/>
          <a:stretch>
            <a:fillRect/>
          </a:stretch>
        </p:blipFill>
        <p:spPr>
          <a:xfrm rot="4270813">
            <a:off x="390003" y="3244334"/>
            <a:ext cx="3983351" cy="3674821"/>
          </a:xfrm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endParaRPr sz="3968"/>
          </a:p>
        </p:txBody>
      </p:sp>
      <p:pic>
        <p:nvPicPr>
          <p:cNvPr id="39939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6381" y="422251"/>
            <a:ext cx="9150211" cy="6858048"/>
          </a:xfrm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3200" b="1" dirty="0"/>
              <a:t>Интернет- р</a:t>
            </a:r>
            <a:r>
              <a:rPr lang="ru-RU" sz="3200" b="1" dirty="0"/>
              <a:t>е</a:t>
            </a:r>
            <a:r>
              <a:rPr sz="3200" b="1" dirty="0"/>
              <a:t>сурсы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35855" y="1331566"/>
            <a:ext cx="6733357" cy="5327998"/>
          </a:xfrm>
        </p:spPr>
        <p:txBody>
          <a:bodyPr/>
          <a:lstStyle/>
          <a:p>
            <a:pPr algn="ctr">
              <a:buNone/>
            </a:pPr>
            <a:r>
              <a:rPr lang="en-US" sz="3200" b="1" dirty="0">
                <a:solidFill>
                  <a:srgbClr val="0070C0"/>
                </a:solidFill>
              </a:rPr>
              <a:t>ok.ru/</a:t>
            </a:r>
            <a:r>
              <a:rPr lang="en-US" sz="3200" b="1" dirty="0" err="1">
                <a:solidFill>
                  <a:srgbClr val="0070C0"/>
                </a:solidFill>
              </a:rPr>
              <a:t>zaykinaskazka</a:t>
            </a:r>
            <a:endParaRPr lang="ru-RU" sz="3200" b="1" dirty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3" y="671514"/>
            <a:ext cx="6997700" cy="965184"/>
          </a:xfrm>
        </p:spPr>
        <p:txBody>
          <a:bodyPr/>
          <a:lstStyle/>
          <a:p>
            <a:r>
              <a:rPr b="1"/>
              <a:t>Материалы для работы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1512" y="1708136"/>
            <a:ext cx="7369195" cy="4951428"/>
          </a:xfrm>
        </p:spPr>
        <p:txBody>
          <a:bodyPr/>
          <a:lstStyle/>
          <a:p>
            <a:r>
              <a:rPr sz="2000" dirty="0"/>
              <a:t>Лист картона голубого цвета 21</a:t>
            </a:r>
            <a:r>
              <a:rPr lang="en-US" sz="2000" dirty="0"/>
              <a:t>x</a:t>
            </a:r>
            <a:r>
              <a:rPr sz="2000" dirty="0"/>
              <a:t>30 см для фона</a:t>
            </a:r>
          </a:p>
          <a:p>
            <a:r>
              <a:rPr sz="2000" dirty="0"/>
              <a:t>лист бумаги </a:t>
            </a:r>
            <a:r>
              <a:rPr lang="ru-RU" sz="2000" dirty="0"/>
              <a:t>сиреневого цвета </a:t>
            </a:r>
            <a:r>
              <a:rPr sz="2000" dirty="0"/>
              <a:t>15</a:t>
            </a:r>
            <a:r>
              <a:rPr lang="en-US" sz="2000" dirty="0"/>
              <a:t>x</a:t>
            </a:r>
            <a:r>
              <a:rPr sz="2000" dirty="0"/>
              <a:t>15см  для зонта</a:t>
            </a:r>
          </a:p>
          <a:p>
            <a:r>
              <a:rPr sz="2000" dirty="0"/>
              <a:t> листы цветной бумаги ( желтый, красный, оранжевый, зеленый) для листьев  4</a:t>
            </a:r>
            <a:r>
              <a:rPr lang="en-US" sz="2000" dirty="0"/>
              <a:t>x</a:t>
            </a:r>
            <a:r>
              <a:rPr sz="2000" dirty="0"/>
              <a:t>4 см </a:t>
            </a:r>
          </a:p>
          <a:p>
            <a:r>
              <a:rPr lang="ru-RU" sz="2000" dirty="0"/>
              <a:t>П</a:t>
            </a:r>
            <a:r>
              <a:rPr sz="2000" dirty="0"/>
              <a:t>олоска черного картона </a:t>
            </a:r>
            <a:r>
              <a:rPr lang="en-US" sz="2000" dirty="0"/>
              <a:t>5x1 </a:t>
            </a:r>
            <a:r>
              <a:rPr sz="2000" dirty="0"/>
              <a:t>см</a:t>
            </a:r>
          </a:p>
          <a:p>
            <a:r>
              <a:rPr sz="2000" dirty="0"/>
              <a:t>Коричневый картон </a:t>
            </a:r>
            <a:r>
              <a:rPr lang="en-US" sz="2000" dirty="0"/>
              <a:t>5x</a:t>
            </a:r>
            <a:r>
              <a:rPr sz="2000" dirty="0"/>
              <a:t>5</a:t>
            </a:r>
            <a:r>
              <a:rPr lang="en-US" sz="2000" dirty="0"/>
              <a:t> </a:t>
            </a:r>
            <a:r>
              <a:rPr sz="2000" dirty="0"/>
              <a:t>см</a:t>
            </a:r>
          </a:p>
          <a:p>
            <a:r>
              <a:rPr lang="ru-RU" sz="2000" dirty="0"/>
              <a:t>Н</a:t>
            </a:r>
            <a:r>
              <a:rPr sz="2000" dirty="0"/>
              <a:t>ожницы</a:t>
            </a:r>
          </a:p>
          <a:p>
            <a:r>
              <a:rPr sz="2000" dirty="0"/>
              <a:t> клей –карандаш</a:t>
            </a:r>
          </a:p>
          <a:p>
            <a:r>
              <a:rPr sz="2000" dirty="0"/>
              <a:t>простой карандаш</a:t>
            </a:r>
          </a:p>
          <a:p>
            <a:r>
              <a:rPr sz="2000" dirty="0"/>
              <a:t>шаблоны клиновых листьев 4</a:t>
            </a:r>
            <a:r>
              <a:rPr lang="en-US" sz="2000" dirty="0"/>
              <a:t>x</a:t>
            </a:r>
            <a:r>
              <a:rPr sz="2000" dirty="0"/>
              <a:t>4</a:t>
            </a:r>
          </a:p>
          <a:p>
            <a:endParaRPr lang="ru-RU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671513" y="671513"/>
            <a:ext cx="7248525" cy="1455737"/>
          </a:xfrm>
        </p:spPr>
        <p:txBody>
          <a:bodyPr numCol="1">
            <a:prstTxWarp prst="textNoShape">
              <a:avLst/>
            </a:prstTxWarp>
          </a:bodyPr>
          <a:lstStyle/>
          <a:p>
            <a:pPr eaLnBrk="1"/>
            <a:r>
              <a:rPr sz="3600" b="1">
                <a:latin typeface="Trebuchet MS" pitchFamily="34" charset="0"/>
              </a:rPr>
              <a:t>Правила поведения на занятии</a:t>
            </a:r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360363" y="1692275"/>
            <a:ext cx="7632700" cy="4967288"/>
          </a:xfrm>
        </p:spPr>
        <p:txBody>
          <a:bodyPr/>
          <a:lstStyle/>
          <a:p>
            <a:pPr marL="377976" indent="-377976" defTabSz="503971" eaLnBrk="1" fontAlgn="auto">
              <a:spcAft>
                <a:spcPts val="0"/>
              </a:spcAft>
              <a:buFont typeface="Wingdings 3"/>
              <a:buChar char=""/>
              <a:defRPr/>
            </a:pPr>
            <a:r>
              <a:rPr sz="2400" dirty="0"/>
              <a:t> </a:t>
            </a:r>
            <a:r>
              <a:rPr sz="2400" b="1" dirty="0"/>
              <a:t>Каждый </a:t>
            </a:r>
            <a:r>
              <a:rPr lang="ru-RU" sz="2400" b="1" dirty="0"/>
              <a:t>должен </a:t>
            </a:r>
            <a:r>
              <a:rPr sz="2400" b="1" dirty="0"/>
              <a:t>работа</a:t>
            </a:r>
            <a:r>
              <a:rPr lang="ru-RU" sz="2400" b="1" dirty="0"/>
              <a:t>ть</a:t>
            </a:r>
            <a:r>
              <a:rPr sz="2400" b="1" dirty="0"/>
              <a:t> на своем рабочем месте</a:t>
            </a:r>
          </a:p>
          <a:p>
            <a:pPr marL="377976" indent="-377976" defTabSz="503971" eaLnBrk="1" fontAlgn="auto">
              <a:spcAft>
                <a:spcPts val="0"/>
              </a:spcAft>
              <a:buFont typeface="Wingdings 3"/>
              <a:buChar char=""/>
              <a:defRPr/>
            </a:pPr>
            <a:r>
              <a:rPr sz="2400" b="1" dirty="0"/>
              <a:t>Внимательно слушать объяснения педагога</a:t>
            </a:r>
            <a:endParaRPr sz="1984" b="1" dirty="0"/>
          </a:p>
          <a:p>
            <a:pPr marL="377976" indent="-377976" defTabSz="503971" eaLnBrk="1" fontAlgn="auto">
              <a:spcAft>
                <a:spcPts val="0"/>
              </a:spcAft>
              <a:buFont typeface="Wingdings 3"/>
              <a:buChar char=""/>
              <a:defRPr/>
            </a:pPr>
            <a:r>
              <a:rPr sz="2400" b="1" dirty="0"/>
              <a:t>Перед</a:t>
            </a:r>
            <a:r>
              <a:rPr sz="2400" dirty="0"/>
              <a:t> </a:t>
            </a:r>
            <a:r>
              <a:rPr sz="2400" b="1" dirty="0"/>
              <a:t>началом занятий подготовить свое рабочее место</a:t>
            </a:r>
          </a:p>
          <a:p>
            <a:pPr marL="377976" indent="-377976" defTabSz="503971" eaLnBrk="1" fontAlgn="auto">
              <a:spcAft>
                <a:spcPts val="0"/>
              </a:spcAft>
              <a:buFont typeface="Wingdings 3"/>
              <a:buChar char=""/>
              <a:defRPr/>
            </a:pPr>
            <a:r>
              <a:rPr sz="2400" b="1" dirty="0"/>
              <a:t>На уроке соблюдать тишину, не отвлекать товарища</a:t>
            </a:r>
          </a:p>
          <a:p>
            <a:pPr marL="377976" indent="-377976" defTabSz="503971" eaLnBrk="1" fontAlgn="auto">
              <a:spcAft>
                <a:spcPts val="0"/>
              </a:spcAft>
              <a:buFont typeface="Wingdings 3"/>
              <a:buChar char=""/>
              <a:defRPr/>
            </a:pPr>
            <a:r>
              <a:rPr sz="2400" b="1" dirty="0"/>
              <a:t>Научи</a:t>
            </a:r>
            <a:r>
              <a:rPr lang="ru-RU" sz="2400" b="1" dirty="0"/>
              <a:t>ться </a:t>
            </a:r>
            <a:r>
              <a:rPr sz="2400" b="1" dirty="0"/>
              <a:t>сам</a:t>
            </a:r>
            <a:r>
              <a:rPr lang="ru-RU" sz="2400" b="1" dirty="0"/>
              <a:t>ому</a:t>
            </a:r>
            <a:r>
              <a:rPr lang="en-US" sz="2400" b="1" dirty="0"/>
              <a:t> </a:t>
            </a:r>
            <a:r>
              <a:rPr sz="2400" b="1" dirty="0"/>
              <a:t>- помо</a:t>
            </a:r>
            <a:r>
              <a:rPr lang="ru-RU" sz="2400" b="1" dirty="0"/>
              <a:t>чь</a:t>
            </a:r>
            <a:r>
              <a:rPr sz="2400" b="1" dirty="0"/>
              <a:t> товарищу</a:t>
            </a:r>
          </a:p>
          <a:p>
            <a:pPr marL="377976" indent="-377976" defTabSz="503971" eaLnBrk="1" fontAlgn="auto">
              <a:spcAft>
                <a:spcPts val="0"/>
              </a:spcAft>
              <a:buFont typeface="Wingdings 3"/>
              <a:buChar char=""/>
              <a:defRPr/>
            </a:pPr>
            <a:r>
              <a:rPr sz="2400" b="1" dirty="0"/>
              <a:t>Работать надо дружно</a:t>
            </a:r>
          </a:p>
          <a:p>
            <a:pPr marL="377976" indent="-377976" defTabSz="503971" eaLnBrk="1" fontAlgn="auto">
              <a:spcAft>
                <a:spcPts val="0"/>
              </a:spcAft>
              <a:buFont typeface="Wingdings 3"/>
              <a:buChar char=""/>
              <a:defRPr/>
            </a:pPr>
            <a:r>
              <a:rPr sz="2400" b="1" dirty="0"/>
              <a:t>Закончил работу- </a:t>
            </a:r>
            <a:r>
              <a:rPr lang="ru-RU" sz="2400" b="1" dirty="0"/>
              <a:t>надо убрать</a:t>
            </a:r>
            <a:r>
              <a:rPr sz="2400" b="1" dirty="0"/>
              <a:t> свое рабочее место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396842" y="279375"/>
            <a:ext cx="8001055" cy="1214447"/>
          </a:xfrm>
        </p:spPr>
        <p:txBody>
          <a:bodyPr/>
          <a:lstStyle/>
          <a:p>
            <a:pPr algn="ctr"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968" b="1" dirty="0"/>
              <a:t>Каким может быть </a:t>
            </a:r>
            <a:br>
              <a:rPr lang="en-US" sz="3968" b="1" dirty="0"/>
            </a:br>
            <a:r>
              <a:rPr sz="3968" b="1" dirty="0"/>
              <a:t>осеннее настроение?</a:t>
            </a:r>
          </a:p>
        </p:txBody>
      </p:sp>
      <p:pic>
        <p:nvPicPr>
          <p:cNvPr id="7171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8280" y="1565259"/>
            <a:ext cx="4519993" cy="3429024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0312" y="1779573"/>
            <a:ext cx="4705170" cy="3994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5602" y="4137027"/>
            <a:ext cx="4929222" cy="32406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968" b="1" dirty="0"/>
              <a:t>Шуршащим</a:t>
            </a:r>
          </a:p>
        </p:txBody>
      </p:sp>
      <p:pic>
        <p:nvPicPr>
          <p:cNvPr id="1024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8280" y="1422383"/>
            <a:ext cx="4835525" cy="3674875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5932" y="3279771"/>
            <a:ext cx="4733090" cy="4000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968"/>
              <a:t>Витаминным</a:t>
            </a:r>
          </a:p>
        </p:txBody>
      </p:sp>
      <p:pic>
        <p:nvPicPr>
          <p:cNvPr id="12291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 t="17571" r="3555"/>
          <a:stretch>
            <a:fillRect/>
          </a:stretch>
        </p:blipFill>
        <p:spPr bwMode="auto">
          <a:xfrm>
            <a:off x="253966" y="1422383"/>
            <a:ext cx="5143536" cy="3714776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362" y="1779573"/>
            <a:ext cx="4714908" cy="4286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/>
          <a:srcRect t="10028" r="4552"/>
          <a:stretch>
            <a:fillRect/>
          </a:stretch>
        </p:blipFill>
        <p:spPr bwMode="auto">
          <a:xfrm>
            <a:off x="4325932" y="3494085"/>
            <a:ext cx="5424966" cy="36497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968" b="1"/>
              <a:t>Цветочным</a:t>
            </a:r>
          </a:p>
        </p:txBody>
      </p:sp>
      <p:pic>
        <p:nvPicPr>
          <p:cNvPr id="1536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25998" y="493689"/>
            <a:ext cx="4945073" cy="4332739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18" y="1422383"/>
            <a:ext cx="5762272" cy="4922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0246" y="3208334"/>
            <a:ext cx="4737339" cy="4351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71513" y="671514"/>
            <a:ext cx="6997700" cy="750870"/>
          </a:xfrm>
        </p:spPr>
        <p:txBody>
          <a:bodyPr/>
          <a:lstStyle/>
          <a:p>
            <a:pPr algn="ctr" defTabSz="503971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968" b="1"/>
              <a:t>Дождливым</a:t>
            </a:r>
          </a:p>
        </p:txBody>
      </p:sp>
      <p:pic>
        <p:nvPicPr>
          <p:cNvPr id="18435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2594" y="1350945"/>
            <a:ext cx="5000660" cy="3786214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5932" y="2779705"/>
            <a:ext cx="4933892" cy="43136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осеннее настроение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осеннее настроение</Template>
  <TotalTime>171</TotalTime>
  <Words>350</Words>
  <Application>Microsoft Office PowerPoint</Application>
  <PresentationFormat>Произвольный</PresentationFormat>
  <Paragraphs>54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Times New Roman</vt:lpstr>
      <vt:lpstr>Trebuchet MS</vt:lpstr>
      <vt:lpstr>Wingdings 3</vt:lpstr>
      <vt:lpstr>осеннее настроение</vt:lpstr>
      <vt:lpstr>    Воспитательное мероприятие "Осеннее настроение"   Автор:  Масалова Ольга Алексеевна, педагог дополнительного образования МБУДО "ЦРТДиЮ" Ленинского района г. Барнаула</vt:lpstr>
      <vt:lpstr>Цель:  Изготовление открытки на осеннюю тематику</vt:lpstr>
      <vt:lpstr>Материалы для работы</vt:lpstr>
      <vt:lpstr>Правила поведения на занятии</vt:lpstr>
      <vt:lpstr>Каким может быть  осеннее настроение?</vt:lpstr>
      <vt:lpstr>Шуршащим</vt:lpstr>
      <vt:lpstr>Витаминным</vt:lpstr>
      <vt:lpstr>Цветочным</vt:lpstr>
      <vt:lpstr>Дождливым</vt:lpstr>
      <vt:lpstr>Праздничным</vt:lpstr>
      <vt:lpstr>Презентация PowerPoint</vt:lpstr>
      <vt:lpstr>Презентация PowerPoint</vt:lpstr>
      <vt:lpstr>Презентация PowerPoint</vt:lpstr>
      <vt:lpstr>Если сложить все настроения вместе…   Что получится?</vt:lpstr>
      <vt:lpstr>Презентация PowerPoint</vt:lpstr>
      <vt:lpstr>Шаг 1</vt:lpstr>
      <vt:lpstr>Шаг 2</vt:lpstr>
      <vt:lpstr>Шаг 3</vt:lpstr>
      <vt:lpstr>Шаг 4</vt:lpstr>
      <vt:lpstr>Шаг 5</vt:lpstr>
      <vt:lpstr>Шаг 6</vt:lpstr>
      <vt:lpstr>Можно добавить в зонтик какие то еще осенние элименты (ягоды, цветы )</vt:lpstr>
      <vt:lpstr>Презентация PowerPoint</vt:lpstr>
      <vt:lpstr>Интернет- 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Осеннее настроение</dc:title>
  <dc:creator>user</dc:creator>
  <cp:lastModifiedBy>USER</cp:lastModifiedBy>
  <cp:revision>22</cp:revision>
  <dcterms:created xsi:type="dcterms:W3CDTF">2021-02-25T07:40:34Z</dcterms:created>
  <dcterms:modified xsi:type="dcterms:W3CDTF">2023-05-04T04:28:15Z</dcterms:modified>
</cp:coreProperties>
</file>