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62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10C0D6-6253-4FE3-95BC-24F06BD3018E}" type="datetimeFigureOut">
              <a:rPr lang="ru-RU" smtClean="0"/>
              <a:t>23.12.2018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BA1B8-0CF6-431A-9A24-BD0FCCBEEE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49743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10C0D6-6253-4FE3-95BC-24F06BD3018E}" type="datetimeFigureOut">
              <a:rPr lang="ru-RU" smtClean="0"/>
              <a:t>23.12.2018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BA1B8-0CF6-431A-9A24-BD0FCCBEEE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85494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10C0D6-6253-4FE3-95BC-24F06BD3018E}" type="datetimeFigureOut">
              <a:rPr lang="ru-RU" smtClean="0"/>
              <a:t>23.12.2018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BA1B8-0CF6-431A-9A24-BD0FCCBEEE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98001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10C0D6-6253-4FE3-95BC-24F06BD3018E}" type="datetimeFigureOut">
              <a:rPr lang="ru-RU" smtClean="0"/>
              <a:t>23.12.2018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BA1B8-0CF6-431A-9A24-BD0FCCBEEE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35294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10C0D6-6253-4FE3-95BC-24F06BD3018E}" type="datetimeFigureOut">
              <a:rPr lang="ru-RU" smtClean="0"/>
              <a:t>23.12.2018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BA1B8-0CF6-431A-9A24-BD0FCCBEEE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41576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10C0D6-6253-4FE3-95BC-24F06BD3018E}" type="datetimeFigureOut">
              <a:rPr lang="ru-RU" smtClean="0"/>
              <a:t>23.12.2018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BA1B8-0CF6-431A-9A24-BD0FCCBEEE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13752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10C0D6-6253-4FE3-95BC-24F06BD3018E}" type="datetimeFigureOut">
              <a:rPr lang="ru-RU" smtClean="0"/>
              <a:t>23.12.2018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BA1B8-0CF6-431A-9A24-BD0FCCBEEE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07663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10C0D6-6253-4FE3-95BC-24F06BD3018E}" type="datetimeFigureOut">
              <a:rPr lang="ru-RU" smtClean="0"/>
              <a:t>23.12.2018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BA1B8-0CF6-431A-9A24-BD0FCCBEEE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36999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10C0D6-6253-4FE3-95BC-24F06BD3018E}" type="datetimeFigureOut">
              <a:rPr lang="ru-RU" smtClean="0"/>
              <a:t>23.12.2018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BA1B8-0CF6-431A-9A24-BD0FCCBEEE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94738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10C0D6-6253-4FE3-95BC-24F06BD3018E}" type="datetimeFigureOut">
              <a:rPr lang="ru-RU" smtClean="0"/>
              <a:t>23.12.2018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BA1B8-0CF6-431A-9A24-BD0FCCBEEE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64249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10C0D6-6253-4FE3-95BC-24F06BD3018E}" type="datetimeFigureOut">
              <a:rPr lang="ru-RU" smtClean="0"/>
              <a:t>23.12.2018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BA1B8-0CF6-431A-9A24-BD0FCCBEEE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61645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10C0D6-6253-4FE3-95BC-24F06BD3018E}" type="datetimeFigureOut">
              <a:rPr lang="ru-RU" smtClean="0"/>
              <a:t>23.12.2018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8BA1B8-0CF6-431A-9A24-BD0FCCBEEE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78559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10920252"/>
              </p:ext>
            </p:extLst>
          </p:nvPr>
        </p:nvGraphicFramePr>
        <p:xfrm>
          <a:off x="467544" y="836712"/>
          <a:ext cx="8424936" cy="4028979"/>
        </p:xfrm>
        <a:graphic>
          <a:graphicData uri="http://schemas.openxmlformats.org/drawingml/2006/table">
            <a:tbl>
              <a:tblPr firstRow="1" firstCol="1" bandRow="1"/>
              <a:tblGrid>
                <a:gridCol w="4128219"/>
                <a:gridCol w="4296717"/>
              </a:tblGrid>
              <a:tr h="924768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Орфографическая минутка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075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(р, Р) ека (в, В) олга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800" b="1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река Волга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090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0" lang="ru-RU" sz="28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у,У</a:t>
                      </a:r>
                      <a:r>
                        <a:rPr kumimoji="0" lang="ru-RU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)лица (с, С)</a:t>
                      </a:r>
                      <a:r>
                        <a:rPr kumimoji="0" lang="ru-RU" sz="28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еверная</a:t>
                      </a:r>
                      <a:endParaRPr kumimoji="0" lang="ru-RU" sz="28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800" b="1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улица Северная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75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2800" b="1" dirty="0" err="1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м,М</a:t>
                      </a:r>
                      <a:r>
                        <a:rPr lang="ru-RU" sz="2800" b="1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ru-RU" sz="2800" b="1" dirty="0" err="1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альчик</a:t>
                      </a:r>
                      <a:r>
                        <a:rPr lang="ru-RU" sz="2800" b="1" baseline="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ru-RU" sz="2800" b="1" baseline="0" dirty="0" err="1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с,С</a:t>
                      </a:r>
                      <a:r>
                        <a:rPr lang="ru-RU" sz="2800" b="1" baseline="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ru-RU" sz="2800" b="1" baseline="0" dirty="0" err="1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аша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800" b="1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мальчик Саша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75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2800" b="1" dirty="0" err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п,П</a:t>
                      </a: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2800" b="1" dirty="0" err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ёс</a:t>
                      </a: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  (</a:t>
                      </a:r>
                      <a:r>
                        <a:rPr lang="ru-RU" sz="2800" b="1" dirty="0" err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б,Б</a:t>
                      </a: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ru-RU" sz="2800" b="1" dirty="0" err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арбос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800" b="1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пёс Барбос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89389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Пушистый </a:t>
            </a:r>
            <a:r>
              <a:rPr lang="ru-RU" sz="3600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укрыл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лесную поляну.</a:t>
            </a:r>
          </a:p>
          <a:p>
            <a:pPr marL="0" indent="0">
              <a:buNone/>
            </a:pP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Трусливый </a:t>
            </a:r>
            <a:r>
              <a:rPr lang="ru-RU" sz="36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заяц</a:t>
            </a:r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оставил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следы на </a:t>
            </a:r>
            <a:r>
              <a:rPr lang="ru-RU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снегу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3707904" y="2276872"/>
            <a:ext cx="129614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3779912" y="3573016"/>
            <a:ext cx="158417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0346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Имя существительное – самостоятельная часть речи.</a:t>
            </a:r>
          </a:p>
          <a:p>
            <a:pPr marL="0" indent="0">
              <a:buNone/>
            </a:pP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Отвечает на вопросы: кто? что?</a:t>
            </a:r>
          </a:p>
          <a:p>
            <a:pPr marL="0" indent="0">
              <a:buNone/>
            </a:pP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Обозначает </a:t>
            </a:r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предмет.</a:t>
            </a:r>
            <a:endParaRPr lang="ru-RU" sz="3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Изменяется по </a:t>
            </a:r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числам.</a:t>
            </a:r>
            <a:endParaRPr lang="ru-RU" sz="3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Изменяется по </a:t>
            </a:r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падежам.</a:t>
            </a:r>
            <a:endParaRPr lang="ru-RU" sz="3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Бывают одушевлённые и неодушевлённые, собственные и нарицательные.</a:t>
            </a:r>
          </a:p>
          <a:p>
            <a:pPr marL="0" indent="0">
              <a:buNone/>
            </a:pP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Имеют три рода: мужской, женский и средний род.</a:t>
            </a:r>
          </a:p>
          <a:p>
            <a:pPr marL="0" indent="0">
              <a:buNone/>
            </a:pP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Имена существительные бывают 1, 2, 3 склонения.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83510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99</Words>
  <Application>Microsoft Office PowerPoint</Application>
  <PresentationFormat>Экран (4:3)</PresentationFormat>
  <Paragraphs>20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DEEPCOOL</dc:creator>
  <cp:lastModifiedBy>DEEPCOOL</cp:lastModifiedBy>
  <cp:revision>2</cp:revision>
  <dcterms:created xsi:type="dcterms:W3CDTF">2018-12-23T15:47:26Z</dcterms:created>
  <dcterms:modified xsi:type="dcterms:W3CDTF">2018-12-23T16:02:57Z</dcterms:modified>
</cp:coreProperties>
</file>