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514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43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971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91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8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08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7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80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32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5B1C3-6F68-42F5-BF46-EA630D711246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F63D4-A2A2-4DCB-867F-28D9FF54F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87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C:\Users\%D0%9C%D0%B0%D0%BB%D1%8B%D1%88%D0%BE%D0%BA\Downloads\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C:\Users\%D0%9C%D0%B0%D0%BB%D1%8B%D1%88%D0%BE%D0%BA\Downloads\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698646"/>
            <a:ext cx="8532441" cy="520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928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C:\Users\%D0%9C%D0%B0%D0%BB%D1%8B%D1%88%D0%BE%D0%BA\Downloads\1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06" y="980728"/>
            <a:ext cx="8722918" cy="4906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911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5"/>
            <a:ext cx="8579429" cy="482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356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185577" cy="460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339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836712"/>
            <a:ext cx="8782944" cy="494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79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76" y="1268760"/>
            <a:ext cx="8350896" cy="469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309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81" y="938875"/>
            <a:ext cx="8710936" cy="489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000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980728"/>
            <a:ext cx="8398212" cy="4723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968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9" y="980728"/>
            <a:ext cx="8305926" cy="467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47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C:\Users\%D0%9C%D0%B0%D0%BB%D1%8B%D1%88%D0%BE%D0%BA\Downloads\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00" y="1242054"/>
            <a:ext cx="8472672" cy="476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2529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Малышок</dc:creator>
  <cp:lastModifiedBy>Малышок</cp:lastModifiedBy>
  <cp:revision>4</cp:revision>
  <dcterms:created xsi:type="dcterms:W3CDTF">2022-03-30T07:51:56Z</dcterms:created>
  <dcterms:modified xsi:type="dcterms:W3CDTF">2022-03-30T08:31:05Z</dcterms:modified>
</cp:coreProperties>
</file>