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679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99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807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287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8719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149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61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523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85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94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49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032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2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7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383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392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5B539-4DB6-4F95-A63B-9AF8B87B3AFB}" type="datetimeFigureOut">
              <a:rPr lang="ru-RU" smtClean="0"/>
              <a:t>12.04.2022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C6943C-5E57-4314-B9BB-D206509F5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01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m.youtube.com/watch?v=ZifnBybQb5M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g"/><Relationship Id="rId5" Type="http://schemas.openxmlformats.org/officeDocument/2006/relationships/image" Target="../media/image14.jpeg"/><Relationship Id="rId10" Type="http://schemas.openxmlformats.org/officeDocument/2006/relationships/image" Target="../media/image19.jpg"/><Relationship Id="rId4" Type="http://schemas.openxmlformats.org/officeDocument/2006/relationships/image" Target="../media/image13.jpeg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811" y="1359876"/>
            <a:ext cx="8405447" cy="1652953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8800" b="1" dirty="0" smtClean="0"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Дети войны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.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1529" y="5610002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МОБУ СОШ №77 им. Щербакова С. Н.</a:t>
            </a:r>
          </a:p>
          <a:p>
            <a:r>
              <a:rPr lang="ru-RU" dirty="0" smtClean="0"/>
              <a:t>Г. Сочи</a:t>
            </a:r>
          </a:p>
          <a:p>
            <a:r>
              <a:rPr lang="ru-RU" dirty="0" smtClean="0"/>
              <a:t>Апрель, 2022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2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7445" t="27170" r="37044" b="31786"/>
          <a:stretch/>
        </p:blipFill>
        <p:spPr>
          <a:xfrm>
            <a:off x="339969" y="445476"/>
            <a:ext cx="7523166" cy="5427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7647" t="28832" r="37461" b="32856"/>
          <a:stretch/>
        </p:blipFill>
        <p:spPr>
          <a:xfrm>
            <a:off x="452894" y="668214"/>
            <a:ext cx="7297316" cy="4982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7747" t="24485" r="37409" b="28463"/>
          <a:stretch/>
        </p:blipFill>
        <p:spPr>
          <a:xfrm>
            <a:off x="339969" y="445475"/>
            <a:ext cx="7523166" cy="63147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9967" y="6298401"/>
            <a:ext cx="49103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0" i="0" u="sng" dirty="0" smtClean="0">
                <a:effectLst/>
                <a:latin typeface="Arial" panose="020B0604020202020204" pitchFamily="34" charset="0"/>
                <a:hlinkClick r:id="rId5"/>
              </a:rPr>
              <a:t>https://m.youtube.com/watch?v=ZifnBybQb5M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17768" t="26534" r="38025" b="31576"/>
          <a:stretch/>
        </p:blipFill>
        <p:spPr>
          <a:xfrm>
            <a:off x="451291" y="561430"/>
            <a:ext cx="7411844" cy="56186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6504" t="29315" r="39350" b="30441"/>
          <a:stretch/>
        </p:blipFill>
        <p:spPr>
          <a:xfrm>
            <a:off x="650079" y="240101"/>
            <a:ext cx="9756664" cy="5801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20256" t="37600" r="53919" b="39585"/>
          <a:stretch/>
        </p:blipFill>
        <p:spPr>
          <a:xfrm>
            <a:off x="6318738" y="2710476"/>
            <a:ext cx="5599087" cy="3957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3096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627" t="30648" r="37119" b="35030"/>
          <a:stretch/>
        </p:blipFill>
        <p:spPr>
          <a:xfrm>
            <a:off x="117230" y="175187"/>
            <a:ext cx="4618893" cy="2802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244" t="27531" r="37109" b="31881"/>
          <a:stretch/>
        </p:blipFill>
        <p:spPr>
          <a:xfrm>
            <a:off x="5791200" y="2072855"/>
            <a:ext cx="6224954" cy="45272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8645" t="32778" r="37048" b="36476"/>
          <a:stretch/>
        </p:blipFill>
        <p:spPr>
          <a:xfrm>
            <a:off x="257906" y="3412075"/>
            <a:ext cx="5404340" cy="3000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7634" t="26859" r="37301" b="31260"/>
          <a:stretch/>
        </p:blipFill>
        <p:spPr>
          <a:xfrm rot="576492">
            <a:off x="5190154" y="340718"/>
            <a:ext cx="3897400" cy="28976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4097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22833" y="1994357"/>
            <a:ext cx="6236941" cy="2810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"/>
          <a:stretch/>
        </p:blipFill>
        <p:spPr>
          <a:xfrm rot="5400000">
            <a:off x="7420887" y="2058132"/>
            <a:ext cx="6072375" cy="2800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9" r="18632"/>
          <a:stretch/>
        </p:blipFill>
        <p:spPr>
          <a:xfrm rot="5400000">
            <a:off x="6281791" y="604298"/>
            <a:ext cx="2637692" cy="18042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" r="20961"/>
          <a:stretch/>
        </p:blipFill>
        <p:spPr>
          <a:xfrm>
            <a:off x="3279987" y="3059723"/>
            <a:ext cx="5495848" cy="34346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r="32114"/>
          <a:stretch/>
        </p:blipFill>
        <p:spPr>
          <a:xfrm>
            <a:off x="2374024" y="392548"/>
            <a:ext cx="3837328" cy="302291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7183">
            <a:off x="2452514" y="3280431"/>
            <a:ext cx="1373794" cy="321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57"/>
          <a:stretch/>
        </p:blipFill>
        <p:spPr>
          <a:xfrm rot="1016437">
            <a:off x="7057939" y="2749966"/>
            <a:ext cx="2831490" cy="3777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73" y="349476"/>
            <a:ext cx="9031929" cy="62800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227" y="384288"/>
            <a:ext cx="10177853" cy="6202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704">
            <a:off x="1044966" y="577808"/>
            <a:ext cx="3788894" cy="58150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50" y="202718"/>
            <a:ext cx="9830565" cy="65281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1920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324</TotalTime>
  <Words>25</Words>
  <Application>Microsoft Office PowerPoint</Application>
  <PresentationFormat>Широкоэкранный</PresentationFormat>
  <Paragraphs>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Trebuchet MS</vt:lpstr>
      <vt:lpstr>Wingdings 3</vt:lpstr>
      <vt:lpstr>Грань</vt:lpstr>
      <vt:lpstr>Дети войны.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войны.</dc:title>
  <dc:creator>Завуч</dc:creator>
  <cp:lastModifiedBy>Завуч</cp:lastModifiedBy>
  <cp:revision>21</cp:revision>
  <dcterms:created xsi:type="dcterms:W3CDTF">2022-04-08T06:29:53Z</dcterms:created>
  <dcterms:modified xsi:type="dcterms:W3CDTF">2022-04-12T07:12:27Z</dcterms:modified>
</cp:coreProperties>
</file>