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0" r:id="rId12"/>
    <p:sldId id="259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5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DC31-F425-430D-ACBA-D15F06E62A8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E6D49-DA47-49A6-8B5B-6B43E2EF5FA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DC31-F425-430D-ACBA-D15F06E62A8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E6D49-DA47-49A6-8B5B-6B43E2EF5FA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DC31-F425-430D-ACBA-D15F06E62A8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E6D49-DA47-49A6-8B5B-6B43E2EF5FA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DC31-F425-430D-ACBA-D15F06E62A8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E6D49-DA47-49A6-8B5B-6B43E2EF5FA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DC31-F425-430D-ACBA-D15F06E62A8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E6D49-DA47-49A6-8B5B-6B43E2EF5FA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DC31-F425-430D-ACBA-D15F06E62A89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E6D49-DA47-49A6-8B5B-6B43E2EF5FA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DC31-F425-430D-ACBA-D15F06E62A89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E6D49-DA47-49A6-8B5B-6B43E2EF5FA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DC31-F425-430D-ACBA-D15F06E62A89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E6D49-DA47-49A6-8B5B-6B43E2EF5FA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DC31-F425-430D-ACBA-D15F06E62A89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E6D49-DA47-49A6-8B5B-6B43E2EF5FA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DC31-F425-430D-ACBA-D15F06E62A89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E6D49-DA47-49A6-8B5B-6B43E2EF5FA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DC31-F425-430D-ACBA-D15F06E62A89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E6D49-DA47-49A6-8B5B-6B43E2EF5FA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CDC31-F425-430D-ACBA-D15F06E62A8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E6D49-DA47-49A6-8B5B-6B43E2EF5FAA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Учимся составлять простые предложения по сюжетной картинке и небольшие рассказы по серии сюжетных картинок.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1830" y="436880"/>
            <a:ext cx="7673340" cy="587946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4845" y="382270"/>
            <a:ext cx="7760335" cy="581469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1830" y="436880"/>
            <a:ext cx="7673340" cy="587946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1830" y="436880"/>
            <a:ext cx="7673340" cy="587946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1830" y="436880"/>
            <a:ext cx="7673340" cy="587946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1830" y="436880"/>
            <a:ext cx="7673340" cy="587946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1830" y="436880"/>
            <a:ext cx="7673340" cy="587946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1830" y="436880"/>
            <a:ext cx="7673340" cy="587946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Прямоугольник 1"/>
          <p:cNvSpPr/>
          <p:nvPr/>
        </p:nvSpPr>
        <p:spPr>
          <a:xfrm>
            <a:off x="779780" y="433070"/>
            <a:ext cx="7724775" cy="58293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Прямоугольник 1"/>
          <p:cNvSpPr/>
          <p:nvPr/>
        </p:nvSpPr>
        <p:spPr>
          <a:xfrm>
            <a:off x="779780" y="433070"/>
            <a:ext cx="7724775" cy="58293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558010"/>
            <a:ext cx="2592288" cy="216024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3751759"/>
            <a:ext cx="2592288" cy="216024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511025" y="3717032"/>
            <a:ext cx="2592288" cy="21602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558010"/>
            <a:ext cx="2592288" cy="216024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1861127" y="2894369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2543200" y="2912827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3218775" y="292683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5975529" y="2912827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6578569" y="29277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7227056" y="29277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1828140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5975529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3205382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2543200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6578569" y="6118653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7227056" y="610164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Прямоугольник 1"/>
          <p:cNvSpPr/>
          <p:nvPr/>
        </p:nvSpPr>
        <p:spPr>
          <a:xfrm>
            <a:off x="779780" y="433070"/>
            <a:ext cx="7724775" cy="58293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558010"/>
            <a:ext cx="2592288" cy="216024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3751759"/>
            <a:ext cx="2592288" cy="216024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511025" y="3717032"/>
            <a:ext cx="2592288" cy="21602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558010"/>
            <a:ext cx="2592288" cy="216024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1861127" y="2894369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2543200" y="2912827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3218775" y="292683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5975529" y="2912827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6578569" y="29277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7227056" y="29277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1828140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5975529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3205382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2543200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6578569" y="6118653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7227056" y="610164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558010"/>
            <a:ext cx="2592288" cy="216024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3751759"/>
            <a:ext cx="2592288" cy="216024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511025" y="3717032"/>
            <a:ext cx="2592288" cy="21602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558010"/>
            <a:ext cx="2592288" cy="216024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1861127" y="2894369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2543200" y="2912827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3218775" y="292683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5975529" y="2912827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6578569" y="29277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7227056" y="29277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1828140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5975529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3205382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2543200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6578569" y="6118653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7227056" y="610164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558010"/>
            <a:ext cx="2592288" cy="216024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3751759"/>
            <a:ext cx="2592288" cy="216024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511025" y="3717032"/>
            <a:ext cx="2592288" cy="21602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558010"/>
            <a:ext cx="2592288" cy="216024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1861127" y="2894369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2543200" y="2912827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3218775" y="292683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5975529" y="2912827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6578569" y="29277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7227056" y="29277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1828140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5975529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3205382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2543200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6578569" y="6118653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7227056" y="610164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558010"/>
            <a:ext cx="2592288" cy="216024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3751759"/>
            <a:ext cx="2592288" cy="216024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511025" y="3717032"/>
            <a:ext cx="2592288" cy="21602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558010"/>
            <a:ext cx="2592288" cy="216024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1861127" y="2894369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2543200" y="2912827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3218775" y="292683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5975529" y="2912827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6578569" y="29277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7227056" y="29277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1828140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5975529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3205382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2543200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6578569" y="6118653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7227056" y="610164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558010"/>
            <a:ext cx="2592288" cy="216024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3751759"/>
            <a:ext cx="2592288" cy="216024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511025" y="3717032"/>
            <a:ext cx="2592288" cy="21602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558010"/>
            <a:ext cx="2592288" cy="216024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1861127" y="2894369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2543200" y="2912827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3218775" y="292683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5975529" y="2912827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6578569" y="29277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7227056" y="29277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1828140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5975529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3205382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2543200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6578569" y="6118653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7227056" y="610164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558010"/>
            <a:ext cx="2592288" cy="216024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3751759"/>
            <a:ext cx="2592288" cy="216024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511025" y="3717032"/>
            <a:ext cx="2592288" cy="21602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558010"/>
            <a:ext cx="2592288" cy="216024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1861127" y="2894369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2543200" y="2912827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3218775" y="292683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5975529" y="2912827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6578569" y="29277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7227056" y="29277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1828140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5975529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3205382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2543200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6578569" y="6118653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7227056" y="610164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558010"/>
            <a:ext cx="2592288" cy="216024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3751759"/>
            <a:ext cx="2592288" cy="216024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511025" y="3717032"/>
            <a:ext cx="2592288" cy="21602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558010"/>
            <a:ext cx="2592288" cy="216024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1861127" y="2894369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2543200" y="2912827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3218775" y="292683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5975529" y="2912827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6578569" y="29277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7227056" y="29277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1828140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5975529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3205382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2543200" y="609639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6578569" y="6118653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7227056" y="610164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</Words>
  <Application>WPS Presentation</Application>
  <PresentationFormat>Экран (4:3)</PresentationFormat>
  <Paragraphs>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SimSun</vt:lpstr>
      <vt:lpstr>Wingdings</vt:lpstr>
      <vt:lpstr>Calibri</vt:lpstr>
      <vt:lpstr>Microsoft YaHei</vt:lpstr>
      <vt:lpstr>Arial Unicode MS</vt:lpstr>
      <vt:lpstr>Тема Office</vt:lpstr>
      <vt:lpstr>Учимся составлять простые предложения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Учимся составлять простые предложения</dc:title>
  <dc:creator>Admin</dc:creator>
  <cp:lastModifiedBy>Елена Кузнецова</cp:lastModifiedBy>
  <cp:revision>9</cp:revision>
  <dcterms:created xsi:type="dcterms:W3CDTF">2025-11-17T12:28:00Z</dcterms:created>
  <dcterms:modified xsi:type="dcterms:W3CDTF">2025-11-18T14:34:47Z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B97B21000E1B4A2FBDAE6D35BC6AD0E3_12</vt:lpwstr>
  </property>
  <property fmtid="{D5CDD505-2E9C-101B-9397-08002B2CF9AE}" pid="3" name="KSOProductBuildVer">
    <vt:lpwstr>1049-12.2.0.23155</vt:lpwstr>
  </property>
</Properties>
</file>